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6" r:id="rId1"/>
  </p:sldMasterIdLst>
  <p:notesMasterIdLst>
    <p:notesMasterId r:id="rId64"/>
  </p:notesMasterIdLst>
  <p:handoutMasterIdLst>
    <p:handoutMasterId r:id="rId65"/>
  </p:handoutMasterIdLst>
  <p:sldIdLst>
    <p:sldId id="256" r:id="rId2"/>
    <p:sldId id="257" r:id="rId3"/>
    <p:sldId id="301" r:id="rId4"/>
    <p:sldId id="351" r:id="rId5"/>
    <p:sldId id="302" r:id="rId6"/>
    <p:sldId id="303" r:id="rId7"/>
    <p:sldId id="304" r:id="rId8"/>
    <p:sldId id="305" r:id="rId9"/>
    <p:sldId id="306" r:id="rId10"/>
    <p:sldId id="307" r:id="rId11"/>
    <p:sldId id="308" r:id="rId12"/>
    <p:sldId id="309" r:id="rId13"/>
    <p:sldId id="310" r:id="rId14"/>
    <p:sldId id="311" r:id="rId15"/>
    <p:sldId id="312" r:id="rId16"/>
    <p:sldId id="314" r:id="rId17"/>
    <p:sldId id="322" r:id="rId18"/>
    <p:sldId id="315" r:id="rId19"/>
    <p:sldId id="316" r:id="rId20"/>
    <p:sldId id="317" r:id="rId21"/>
    <p:sldId id="318" r:id="rId22"/>
    <p:sldId id="319" r:id="rId23"/>
    <p:sldId id="352" r:id="rId24"/>
    <p:sldId id="353" r:id="rId25"/>
    <p:sldId id="354" r:id="rId26"/>
    <p:sldId id="320" r:id="rId27"/>
    <p:sldId id="356" r:id="rId28"/>
    <p:sldId id="357" r:id="rId29"/>
    <p:sldId id="358" r:id="rId30"/>
    <p:sldId id="359" r:id="rId31"/>
    <p:sldId id="321" r:id="rId32"/>
    <p:sldId id="323" r:id="rId33"/>
    <p:sldId id="355" r:id="rId34"/>
    <p:sldId id="324" r:id="rId35"/>
    <p:sldId id="325" r:id="rId36"/>
    <p:sldId id="326" r:id="rId37"/>
    <p:sldId id="327" r:id="rId38"/>
    <p:sldId id="328" r:id="rId39"/>
    <p:sldId id="329" r:id="rId40"/>
    <p:sldId id="343" r:id="rId41"/>
    <p:sldId id="330" r:id="rId42"/>
    <p:sldId id="331" r:id="rId43"/>
    <p:sldId id="332" r:id="rId44"/>
    <p:sldId id="333" r:id="rId45"/>
    <p:sldId id="344" r:id="rId46"/>
    <p:sldId id="345" r:id="rId47"/>
    <p:sldId id="346" r:id="rId48"/>
    <p:sldId id="347" r:id="rId49"/>
    <p:sldId id="348" r:id="rId50"/>
    <p:sldId id="334" r:id="rId51"/>
    <p:sldId id="335" r:id="rId52"/>
    <p:sldId id="336" r:id="rId53"/>
    <p:sldId id="337" r:id="rId54"/>
    <p:sldId id="349" r:id="rId55"/>
    <p:sldId id="338" r:id="rId56"/>
    <p:sldId id="339" r:id="rId57"/>
    <p:sldId id="340" r:id="rId58"/>
    <p:sldId id="341" r:id="rId59"/>
    <p:sldId id="342" r:id="rId60"/>
    <p:sldId id="350" r:id="rId61"/>
    <p:sldId id="297" r:id="rId62"/>
    <p:sldId id="299" r:id="rId63"/>
  </p:sldIdLst>
  <p:sldSz cx="22860000" cy="117348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1pPr>
    <a:lvl2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2pPr>
    <a:lvl3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3pPr>
    <a:lvl4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4pPr>
    <a:lvl5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5pPr>
    <a:lvl6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6pPr>
    <a:lvl7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7pPr>
    <a:lvl8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8pPr>
    <a:lvl9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lvl9pPr>
  </p:defaultTextStyle>
  <p:extLst>
    <p:ext uri="{EFAFB233-063F-42B5-8137-9DF3F51BA10A}">
      <p15:sldGuideLst xmlns:p15="http://schemas.microsoft.com/office/powerpoint/2012/main">
        <p15:guide id="1" orient="horz" pos="3696">
          <p15:clr>
            <a:srgbClr val="A4A3A4"/>
          </p15:clr>
        </p15:guide>
        <p15:guide id="2" pos="720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bina Panayotova" initials="SP" lastIdx="1" clrIdx="0">
    <p:extLst>
      <p:ext uri="{19B8F6BF-5375-455C-9EA6-DF929625EA0E}">
        <p15:presenceInfo xmlns:p15="http://schemas.microsoft.com/office/powerpoint/2012/main" userId="S-1-5-21-4077282837-1950384282-2482728020-147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D12"/>
    <a:srgbClr val="060204"/>
    <a:srgbClr val="000000"/>
    <a:srgbClr val="151515"/>
    <a:srgbClr val="EDC2ED"/>
    <a:srgbClr val="BF0000"/>
    <a:srgbClr val="3F2D53"/>
    <a:srgbClr val="D2D0D0"/>
    <a:srgbClr val="817C7B"/>
    <a:srgbClr val="C6B3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FA264D-2C25-4224-B699-FC1356C6AECA}" v="8" dt="2019-01-30T06:19:46.35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wholeTbl>
    <a:band2H>
      <a:tcTxStyle/>
      <a:tcStyle>
        <a:tcBdr/>
        <a:fill>
          <a:solidFill>
            <a:srgbClr val="FFFFFF"/>
          </a:solidFill>
        </a:fill>
      </a:tcStyle>
    </a:band2H>
    <a:firstCo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Col>
    <a:la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55" autoAdjust="0"/>
    <p:restoredTop sz="68308" autoAdjust="0"/>
  </p:normalViewPr>
  <p:slideViewPr>
    <p:cSldViewPr snapToGrid="0">
      <p:cViewPr varScale="1">
        <p:scale>
          <a:sx n="53" d="100"/>
          <a:sy n="53" d="100"/>
        </p:scale>
        <p:origin x="1320" y="72"/>
      </p:cViewPr>
      <p:guideLst>
        <p:guide orient="horz" pos="3696"/>
        <p:guide pos="7200"/>
      </p:guideLst>
    </p:cSldViewPr>
  </p:slideViewPr>
  <p:outlineViewPr>
    <p:cViewPr>
      <p:scale>
        <a:sx n="33" d="100"/>
        <a:sy n="33" d="100"/>
      </p:scale>
      <p:origin x="0" y="-8202"/>
    </p:cViewPr>
  </p:outlineViewPr>
  <p:notesTextViewPr>
    <p:cViewPr>
      <p:scale>
        <a:sx n="1" d="1"/>
        <a:sy n="1" d="1"/>
      </p:scale>
      <p:origin x="0" y="0"/>
    </p:cViewPr>
  </p:notesTextViewPr>
  <p:notesViewPr>
    <p:cSldViewPr snapToGrid="0">
      <p:cViewPr varScale="1">
        <p:scale>
          <a:sx n="96" d="100"/>
          <a:sy n="96" d="100"/>
        </p:scale>
        <p:origin x="270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71"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Chaov" userId="ab06d56f74e407a5" providerId="LiveId" clId="{FA34527E-A0D8-490B-8FB6-5FD85631C5EC}"/>
  </pc:docChgLst>
  <pc:docChgLst>
    <pc:chgData name="Martin Chaov" userId="ab06d56f74e407a5" providerId="LiveId" clId="{F99C8AB5-3982-4C79-84CD-55E7BC4D4232}"/>
  </pc:docChgLst>
  <pc:docChgLst>
    <pc:chgData name="Martin Chaov" userId="ab06d56f74e407a5" providerId="LiveId" clId="{8F09070F-9883-41C2-ABE1-09F25D1ECDCC}"/>
  </pc:docChgLst>
  <pc:docChgLst>
    <pc:chgData name="Martin Chaov" userId="ab06d56f74e407a5" providerId="LiveId" clId="{18FA264D-2C25-4224-B699-FC1356C6AECA}"/>
    <pc:docChg chg="custSel modSld">
      <pc:chgData name="Martin Chaov" userId="ab06d56f74e407a5" providerId="LiveId" clId="{18FA264D-2C25-4224-B699-FC1356C6AECA}" dt="2019-01-30T06:19:46.355" v="7" actId="313"/>
      <pc:docMkLst>
        <pc:docMk/>
      </pc:docMkLst>
      <pc:sldChg chg="modNotesTx">
        <pc:chgData name="Martin Chaov" userId="ab06d56f74e407a5" providerId="LiveId" clId="{18FA264D-2C25-4224-B699-FC1356C6AECA}" dt="2019-01-30T06:01:53.806" v="2" actId="20577"/>
        <pc:sldMkLst>
          <pc:docMk/>
          <pc:sldMk cId="485869796" sldId="310"/>
        </pc:sldMkLst>
      </pc:sldChg>
      <pc:sldChg chg="modNotesTx">
        <pc:chgData name="Martin Chaov" userId="ab06d56f74e407a5" providerId="LiveId" clId="{18FA264D-2C25-4224-B699-FC1356C6AECA}" dt="2019-01-30T06:19:46.355" v="7" actId="313"/>
        <pc:sldMkLst>
          <pc:docMk/>
          <pc:sldMk cId="860970754" sldId="339"/>
        </pc:sldMkLst>
      </pc:sldChg>
      <pc:sldChg chg="modNotesTx">
        <pc:chgData name="Martin Chaov" userId="ab06d56f74e407a5" providerId="LiveId" clId="{18FA264D-2C25-4224-B699-FC1356C6AECA}" dt="2019-01-30T06:18:42.873" v="3" actId="20577"/>
        <pc:sldMkLst>
          <pc:docMk/>
          <pc:sldMk cId="3874846757" sldId="349"/>
        </pc:sldMkLst>
      </pc:sldChg>
    </pc:docChg>
  </pc:docChgLst>
  <pc:docChgLst>
    <pc:chgData name="Martin Chaov" userId="ab06d56f74e407a5" providerId="LiveId" clId="{2F8A4144-3C65-414F-BFC7-A1FD22588EAD}"/>
    <pc:docChg chg="undo redo custSel addSld delSld modSld sldOrd">
      <pc:chgData name="Martin Chaov" userId="ab06d56f74e407a5" providerId="LiveId" clId="{2F8A4144-3C65-414F-BFC7-A1FD22588EAD}" dt="2018-11-15T12:16:09.978" v="4205" actId="14100"/>
      <pc:docMkLst>
        <pc:docMk/>
      </pc:docMkLst>
      <pc:sldChg chg="modSp">
        <pc:chgData name="Martin Chaov" userId="ab06d56f74e407a5" providerId="LiveId" clId="{2F8A4144-3C65-414F-BFC7-A1FD22588EAD}" dt="2018-11-14T07:15:07.351" v="1788" actId="20577"/>
        <pc:sldMkLst>
          <pc:docMk/>
          <pc:sldMk cId="3063698039" sldId="256"/>
        </pc:sldMkLst>
        <pc:spChg chg="mod">
          <ac:chgData name="Martin Chaov" userId="ab06d56f74e407a5" providerId="LiveId" clId="{2F8A4144-3C65-414F-BFC7-A1FD22588EAD}" dt="2018-11-14T07:15:07.351" v="1788" actId="20577"/>
          <ac:spMkLst>
            <pc:docMk/>
            <pc:sldMk cId="3063698039" sldId="256"/>
            <ac:spMk id="2" creationId="{00000000-0000-0000-0000-000000000000}"/>
          </ac:spMkLst>
        </pc:spChg>
        <pc:picChg chg="mod">
          <ac:chgData name="Martin Chaov" userId="ab06d56f74e407a5" providerId="LiveId" clId="{2F8A4144-3C65-414F-BFC7-A1FD22588EAD}" dt="2018-11-13T12:09:01.816" v="113" actId="1036"/>
          <ac:picMkLst>
            <pc:docMk/>
            <pc:sldMk cId="3063698039" sldId="256"/>
            <ac:picMk id="6" creationId="{00000000-0000-0000-0000-000000000000}"/>
          </ac:picMkLst>
        </pc:picChg>
      </pc:sldChg>
      <pc:sldChg chg="modTransition">
        <pc:chgData name="Martin Chaov" userId="ab06d56f74e407a5" providerId="LiveId" clId="{2F8A4144-3C65-414F-BFC7-A1FD22588EAD}" dt="2018-11-15T07:31:25.339" v="3899" actId="20577"/>
        <pc:sldMkLst>
          <pc:docMk/>
          <pc:sldMk cId="1335010639" sldId="257"/>
        </pc:sldMkLst>
      </pc:sldChg>
      <pc:sldChg chg="modTransition modNotesTx">
        <pc:chgData name="Martin Chaov" userId="ab06d56f74e407a5" providerId="LiveId" clId="{2F8A4144-3C65-414F-BFC7-A1FD22588EAD}" dt="2018-11-15T07:30:47.048" v="3896" actId="20577"/>
        <pc:sldMkLst>
          <pc:docMk/>
          <pc:sldMk cId="3171594871" sldId="297"/>
        </pc:sldMkLst>
      </pc:sldChg>
      <pc:sldChg chg="modTransition">
        <pc:chgData name="Martin Chaov" userId="ab06d56f74e407a5" providerId="LiveId" clId="{2F8A4144-3C65-414F-BFC7-A1FD22588EAD}" dt="2018-11-15T07:30:51.581" v="3897" actId="20577"/>
        <pc:sldMkLst>
          <pc:docMk/>
          <pc:sldMk cId="2457308792" sldId="299"/>
        </pc:sldMkLst>
      </pc:sldChg>
      <pc:sldChg chg="addSp delSp modSp add ord modNotesTx">
        <pc:chgData name="Martin Chaov" userId="ab06d56f74e407a5" providerId="LiveId" clId="{2F8A4144-3C65-414F-BFC7-A1FD22588EAD}" dt="2018-11-14T07:15:43.518" v="1894" actId="20577"/>
        <pc:sldMkLst>
          <pc:docMk/>
          <pc:sldMk cId="2772324195" sldId="301"/>
        </pc:sldMkLst>
        <pc:spChg chg="add del">
          <ac:chgData name="Martin Chaov" userId="ab06d56f74e407a5" providerId="LiveId" clId="{2F8A4144-3C65-414F-BFC7-A1FD22588EAD}" dt="2018-11-12T08:42:13.642" v="70" actId="20577"/>
          <ac:spMkLst>
            <pc:docMk/>
            <pc:sldMk cId="2772324195" sldId="301"/>
            <ac:spMk id="2" creationId="{DDADFD93-E3E8-4854-B81D-8229C79D89AA}"/>
          </ac:spMkLst>
        </pc:spChg>
        <pc:spChg chg="mod">
          <ac:chgData name="Martin Chaov" userId="ab06d56f74e407a5" providerId="LiveId" clId="{2F8A4144-3C65-414F-BFC7-A1FD22588EAD}" dt="2018-11-12T08:41:29.477" v="67" actId="20577"/>
          <ac:spMkLst>
            <pc:docMk/>
            <pc:sldMk cId="2772324195" sldId="301"/>
            <ac:spMk id="6" creationId="{18E00156-CB10-4F51-B73F-1BA5D4BDACA1}"/>
          </ac:spMkLst>
        </pc:spChg>
        <pc:picChg chg="add mod">
          <ac:chgData name="Martin Chaov" userId="ab06d56f74e407a5" providerId="LiveId" clId="{2F8A4144-3C65-414F-BFC7-A1FD22588EAD}" dt="2018-11-12T08:42:27.499" v="72" actId="14100"/>
          <ac:picMkLst>
            <pc:docMk/>
            <pc:sldMk cId="2772324195" sldId="301"/>
            <ac:picMk id="1026" creationId="{F20FAD96-AD73-40F4-A1E3-B3FECAFD046F}"/>
          </ac:picMkLst>
        </pc:picChg>
        <pc:picChg chg="del">
          <ac:chgData name="Martin Chaov" userId="ab06d56f74e407a5" providerId="LiveId" clId="{2F8A4144-3C65-414F-BFC7-A1FD22588EAD}" dt="2018-11-12T08:42:11.774" v="68" actId="478"/>
          <ac:picMkLst>
            <pc:docMk/>
            <pc:sldMk cId="2772324195" sldId="301"/>
            <ac:picMk id="2050" creationId="{E5F6FDBC-D4B4-449C-A157-FFD90680272E}"/>
          </ac:picMkLst>
        </pc:picChg>
      </pc:sldChg>
      <pc:sldChg chg="modSp add del modTransition modAnim modNotesTx">
        <pc:chgData name="Martin Chaov" userId="ab06d56f74e407a5" providerId="LiveId" clId="{2F8A4144-3C65-414F-BFC7-A1FD22588EAD}" dt="2018-11-15T06:50:57.379" v="3515" actId="20577"/>
        <pc:sldMkLst>
          <pc:docMk/>
          <pc:sldMk cId="1468547138" sldId="302"/>
        </pc:sldMkLst>
        <pc:spChg chg="mod">
          <ac:chgData name="Martin Chaov" userId="ab06d56f74e407a5" providerId="LiveId" clId="{2F8A4144-3C65-414F-BFC7-A1FD22588EAD}" dt="2018-11-13T12:09:33.724" v="121" actId="20577"/>
          <ac:spMkLst>
            <pc:docMk/>
            <pc:sldMk cId="1468547138" sldId="302"/>
            <ac:spMk id="2" creationId="{F144ADF8-A4ED-4469-A1DE-D02FEFB565E8}"/>
          </ac:spMkLst>
        </pc:spChg>
        <pc:spChg chg="mod">
          <ac:chgData name="Martin Chaov" userId="ab06d56f74e407a5" providerId="LiveId" clId="{2F8A4144-3C65-414F-BFC7-A1FD22588EAD}" dt="2018-11-13T12:26:31.169" v="433" actId="20577"/>
          <ac:spMkLst>
            <pc:docMk/>
            <pc:sldMk cId="1468547138" sldId="302"/>
            <ac:spMk id="3" creationId="{7533FD37-9AFE-47EA-AC25-14AF157879E5}"/>
          </ac:spMkLst>
        </pc:spChg>
      </pc:sldChg>
      <pc:sldChg chg="addSp delSp modSp add del modTransition modAnim modNotesTx">
        <pc:chgData name="Martin Chaov" userId="ab06d56f74e407a5" providerId="LiveId" clId="{2F8A4144-3C65-414F-BFC7-A1FD22588EAD}" dt="2018-11-15T06:53:37.146" v="3522" actId="20577"/>
        <pc:sldMkLst>
          <pc:docMk/>
          <pc:sldMk cId="458310660" sldId="303"/>
        </pc:sldMkLst>
        <pc:spChg chg="del">
          <ac:chgData name="Martin Chaov" userId="ab06d56f74e407a5" providerId="LiveId" clId="{2F8A4144-3C65-414F-BFC7-A1FD22588EAD}" dt="2018-11-13T12:11:39.692" v="192" actId="313"/>
          <ac:spMkLst>
            <pc:docMk/>
            <pc:sldMk cId="458310660" sldId="303"/>
            <ac:spMk id="2" creationId="{E268615A-76BC-48C9-B1D2-3F1903648A42}"/>
          </ac:spMkLst>
        </pc:spChg>
        <pc:spChg chg="del">
          <ac:chgData name="Martin Chaov" userId="ab06d56f74e407a5" providerId="LiveId" clId="{2F8A4144-3C65-414F-BFC7-A1FD22588EAD}" dt="2018-11-13T12:11:39.692" v="192" actId="313"/>
          <ac:spMkLst>
            <pc:docMk/>
            <pc:sldMk cId="458310660" sldId="303"/>
            <ac:spMk id="3" creationId="{1206B4EB-1A09-4C60-B5B0-5A4BC5674DD4}"/>
          </ac:spMkLst>
        </pc:spChg>
        <pc:spChg chg="add mod">
          <ac:chgData name="Martin Chaov" userId="ab06d56f74e407a5" providerId="LiveId" clId="{2F8A4144-3C65-414F-BFC7-A1FD22588EAD}" dt="2018-11-13T12:15:16.120" v="284" actId="1076"/>
          <ac:spMkLst>
            <pc:docMk/>
            <pc:sldMk cId="458310660" sldId="303"/>
            <ac:spMk id="6" creationId="{2296FCE8-2448-4254-ABDC-51FE2FF94DD0}"/>
          </ac:spMkLst>
        </pc:spChg>
        <pc:picChg chg="add mod">
          <ac:chgData name="Martin Chaov" userId="ab06d56f74e407a5" providerId="LiveId" clId="{2F8A4144-3C65-414F-BFC7-A1FD22588EAD}" dt="2018-11-13T12:14:32.853" v="237" actId="1036"/>
          <ac:picMkLst>
            <pc:docMk/>
            <pc:sldMk cId="458310660" sldId="303"/>
            <ac:picMk id="5" creationId="{7BF5DFC0-52C6-4E85-9601-DFDC2BEBDCDD}"/>
          </ac:picMkLst>
        </pc:picChg>
        <pc:picChg chg="add del mod">
          <ac:chgData name="Martin Chaov" userId="ab06d56f74e407a5" providerId="LiveId" clId="{2F8A4144-3C65-414F-BFC7-A1FD22588EAD}" dt="2018-11-13T12:14:16.563" v="196" actId="478"/>
          <ac:picMkLst>
            <pc:docMk/>
            <pc:sldMk cId="458310660" sldId="303"/>
            <ac:picMk id="1026" creationId="{35C937E0-7DC4-410B-AA9D-D3780E940D85}"/>
          </ac:picMkLst>
        </pc:picChg>
      </pc:sldChg>
      <pc:sldChg chg="addSp delSp modSp add modTransition">
        <pc:chgData name="Martin Chaov" userId="ab06d56f74e407a5" providerId="LiveId" clId="{2F8A4144-3C65-414F-BFC7-A1FD22588EAD}" dt="2018-11-15T06:53:59.867" v="3526" actId="20577"/>
        <pc:sldMkLst>
          <pc:docMk/>
          <pc:sldMk cId="589444204" sldId="304"/>
        </pc:sldMkLst>
        <pc:picChg chg="add del mod">
          <ac:chgData name="Martin Chaov" userId="ab06d56f74e407a5" providerId="LiveId" clId="{2F8A4144-3C65-414F-BFC7-A1FD22588EAD}" dt="2018-11-14T08:00:17.384" v="1962" actId="1035"/>
          <ac:picMkLst>
            <pc:docMk/>
            <pc:sldMk cId="589444204" sldId="304"/>
            <ac:picMk id="3" creationId="{9A5CE045-179F-46A2-9F8D-73CE3007C01B}"/>
          </ac:picMkLst>
        </pc:picChg>
        <pc:picChg chg="add mod">
          <ac:chgData name="Martin Chaov" userId="ab06d56f74e407a5" providerId="LiveId" clId="{2F8A4144-3C65-414F-BFC7-A1FD22588EAD}" dt="2018-11-14T08:01:07.873" v="1978" actId="1035"/>
          <ac:picMkLst>
            <pc:docMk/>
            <pc:sldMk cId="589444204" sldId="304"/>
            <ac:picMk id="4" creationId="{23902B4F-5C34-4227-805D-316EC76E3263}"/>
          </ac:picMkLst>
        </pc:picChg>
      </pc:sldChg>
      <pc:sldChg chg="addSp modSp add modTransition">
        <pc:chgData name="Martin Chaov" userId="ab06d56f74e407a5" providerId="LiveId" clId="{2F8A4144-3C65-414F-BFC7-A1FD22588EAD}" dt="2018-11-15T06:54:07.345" v="3527" actId="20577"/>
        <pc:sldMkLst>
          <pc:docMk/>
          <pc:sldMk cId="4273551207" sldId="305"/>
        </pc:sldMkLst>
        <pc:picChg chg="add mod">
          <ac:chgData name="Martin Chaov" userId="ab06d56f74e407a5" providerId="LiveId" clId="{2F8A4144-3C65-414F-BFC7-A1FD22588EAD}" dt="2018-11-13T12:22:02.228" v="345" actId="1035"/>
          <ac:picMkLst>
            <pc:docMk/>
            <pc:sldMk cId="4273551207" sldId="305"/>
            <ac:picMk id="3" creationId="{BDF690A7-CA25-4953-89D9-946DADAB84ED}"/>
          </ac:picMkLst>
        </pc:picChg>
      </pc:sldChg>
      <pc:sldChg chg="addSp modSp add mod modTransition setBg modNotesTx">
        <pc:chgData name="Martin Chaov" userId="ab06d56f74e407a5" providerId="LiveId" clId="{2F8A4144-3C65-414F-BFC7-A1FD22588EAD}" dt="2018-11-15T06:54:25.306" v="3528" actId="20577"/>
        <pc:sldMkLst>
          <pc:docMk/>
          <pc:sldMk cId="4185073673" sldId="306"/>
        </pc:sldMkLst>
        <pc:picChg chg="add mod">
          <ac:chgData name="Martin Chaov" userId="ab06d56f74e407a5" providerId="LiveId" clId="{2F8A4144-3C65-414F-BFC7-A1FD22588EAD}" dt="2018-11-13T12:26:04.390" v="402" actId="26606"/>
          <ac:picMkLst>
            <pc:docMk/>
            <pc:sldMk cId="4185073673" sldId="306"/>
            <ac:picMk id="3" creationId="{5045BA71-CC36-4239-84E8-32E075B8928C}"/>
          </ac:picMkLst>
        </pc:picChg>
      </pc:sldChg>
      <pc:sldChg chg="addSp delSp modSp add modTransition modNotesTx">
        <pc:chgData name="Martin Chaov" userId="ab06d56f74e407a5" providerId="LiveId" clId="{2F8A4144-3C65-414F-BFC7-A1FD22588EAD}" dt="2018-11-15T06:54:35.049" v="3529" actId="20577"/>
        <pc:sldMkLst>
          <pc:docMk/>
          <pc:sldMk cId="3196475255" sldId="307"/>
        </pc:sldMkLst>
        <pc:spChg chg="add mod">
          <ac:chgData name="Martin Chaov" userId="ab06d56f74e407a5" providerId="LiveId" clId="{2F8A4144-3C65-414F-BFC7-A1FD22588EAD}" dt="2018-11-13T12:35:55.546" v="501" actId="20577"/>
          <ac:spMkLst>
            <pc:docMk/>
            <pc:sldMk cId="3196475255" sldId="307"/>
            <ac:spMk id="2" creationId="{BEBAEFB4-C4F0-4C71-8021-94F741FBBFFD}"/>
          </ac:spMkLst>
        </pc:spChg>
        <pc:spChg chg="add del mod">
          <ac:chgData name="Martin Chaov" userId="ab06d56f74e407a5" providerId="LiveId" clId="{2F8A4144-3C65-414F-BFC7-A1FD22588EAD}" dt="2018-11-13T12:35:52.388" v="500" actId="478"/>
          <ac:spMkLst>
            <pc:docMk/>
            <pc:sldMk cId="3196475255" sldId="307"/>
            <ac:spMk id="3" creationId="{DEB41410-D833-416B-A52A-0EA483B94839}"/>
          </ac:spMkLst>
        </pc:spChg>
        <pc:picChg chg="add del mod">
          <ac:chgData name="Martin Chaov" userId="ab06d56f74e407a5" providerId="LiveId" clId="{2F8A4144-3C65-414F-BFC7-A1FD22588EAD}" dt="2018-11-13T12:50:51.320" v="609" actId="478"/>
          <ac:picMkLst>
            <pc:docMk/>
            <pc:sldMk cId="3196475255" sldId="307"/>
            <ac:picMk id="5" creationId="{9A4A448C-FA6F-47F3-A138-FC40A98DAE44}"/>
          </ac:picMkLst>
        </pc:picChg>
        <pc:picChg chg="add del mod">
          <ac:chgData name="Martin Chaov" userId="ab06d56f74e407a5" providerId="LiveId" clId="{2F8A4144-3C65-414F-BFC7-A1FD22588EAD}" dt="2018-11-13T12:55:05.112" v="748" actId="478"/>
          <ac:picMkLst>
            <pc:docMk/>
            <pc:sldMk cId="3196475255" sldId="307"/>
            <ac:picMk id="7" creationId="{DA7AD7AE-8DDC-4473-B11E-F7D2886CB7FC}"/>
          </ac:picMkLst>
        </pc:picChg>
        <pc:picChg chg="add del">
          <ac:chgData name="Martin Chaov" userId="ab06d56f74e407a5" providerId="LiveId" clId="{2F8A4144-3C65-414F-BFC7-A1FD22588EAD}" dt="2018-11-13T13:06:11.476" v="838" actId="478"/>
          <ac:picMkLst>
            <pc:docMk/>
            <pc:sldMk cId="3196475255" sldId="307"/>
            <ac:picMk id="8" creationId="{2F5A5A68-7A02-453F-82E2-EFDDFB501B89}"/>
          </ac:picMkLst>
        </pc:picChg>
        <pc:picChg chg="add mod">
          <ac:chgData name="Martin Chaov" userId="ab06d56f74e407a5" providerId="LiveId" clId="{2F8A4144-3C65-414F-BFC7-A1FD22588EAD}" dt="2018-11-13T13:06:38.221" v="907" actId="1036"/>
          <ac:picMkLst>
            <pc:docMk/>
            <pc:sldMk cId="3196475255" sldId="307"/>
            <ac:picMk id="10" creationId="{19891A65-9154-428D-A103-52F02479939E}"/>
          </ac:picMkLst>
        </pc:picChg>
      </pc:sldChg>
      <pc:sldChg chg="addSp delSp modSp add modTransition">
        <pc:chgData name="Martin Chaov" userId="ab06d56f74e407a5" providerId="LiveId" clId="{2F8A4144-3C65-414F-BFC7-A1FD22588EAD}" dt="2018-11-15T06:54:40.746" v="3530" actId="20577"/>
        <pc:sldMkLst>
          <pc:docMk/>
          <pc:sldMk cId="1944614338" sldId="308"/>
        </pc:sldMkLst>
        <pc:spChg chg="del">
          <ac:chgData name="Martin Chaov" userId="ab06d56f74e407a5" providerId="LiveId" clId="{2F8A4144-3C65-414F-BFC7-A1FD22588EAD}" dt="2018-11-13T12:36:03.706" v="503" actId="20577"/>
          <ac:spMkLst>
            <pc:docMk/>
            <pc:sldMk cId="1944614338" sldId="308"/>
            <ac:spMk id="2" creationId="{A8B0AC7D-0771-4EE9-9161-81F39CE4227F}"/>
          </ac:spMkLst>
        </pc:spChg>
        <pc:spChg chg="del">
          <ac:chgData name="Martin Chaov" userId="ab06d56f74e407a5" providerId="LiveId" clId="{2F8A4144-3C65-414F-BFC7-A1FD22588EAD}" dt="2018-11-13T12:36:03.706" v="503" actId="20577"/>
          <ac:spMkLst>
            <pc:docMk/>
            <pc:sldMk cId="1944614338" sldId="308"/>
            <ac:spMk id="3" creationId="{16EA3634-F876-4873-9ADC-7DDA9B45E2C0}"/>
          </ac:spMkLst>
        </pc:spChg>
        <pc:spChg chg="add mod">
          <ac:chgData name="Martin Chaov" userId="ab06d56f74e407a5" providerId="LiveId" clId="{2F8A4144-3C65-414F-BFC7-A1FD22588EAD}" dt="2018-11-13T12:39:43.526" v="521" actId="20577"/>
          <ac:spMkLst>
            <pc:docMk/>
            <pc:sldMk cId="1944614338" sldId="308"/>
            <ac:spMk id="4" creationId="{6C6AD319-3421-4BD3-8022-F73B95C462C9}"/>
          </ac:spMkLst>
        </pc:spChg>
        <pc:spChg chg="add del mod">
          <ac:chgData name="Martin Chaov" userId="ab06d56f74e407a5" providerId="LiveId" clId="{2F8A4144-3C65-414F-BFC7-A1FD22588EAD}" dt="2018-11-13T12:39:26.603" v="510" actId="478"/>
          <ac:spMkLst>
            <pc:docMk/>
            <pc:sldMk cId="1944614338" sldId="308"/>
            <ac:spMk id="5" creationId="{BC49FA82-8E9C-41C7-A441-63684B962B34}"/>
          </ac:spMkLst>
        </pc:spChg>
        <pc:picChg chg="add del">
          <ac:chgData name="Martin Chaov" userId="ab06d56f74e407a5" providerId="LiveId" clId="{2F8A4144-3C65-414F-BFC7-A1FD22588EAD}" dt="2018-11-13T12:55:07.604" v="750" actId="478"/>
          <ac:picMkLst>
            <pc:docMk/>
            <pc:sldMk cId="1944614338" sldId="308"/>
            <ac:picMk id="6" creationId="{BFFB151E-6A42-4168-994C-6E463CA33E4B}"/>
          </ac:picMkLst>
        </pc:picChg>
        <pc:picChg chg="add del">
          <ac:chgData name="Martin Chaov" userId="ab06d56f74e407a5" providerId="LiveId" clId="{2F8A4144-3C65-414F-BFC7-A1FD22588EAD}" dt="2018-11-13T13:06:09.974" v="837" actId="478"/>
          <ac:picMkLst>
            <pc:docMk/>
            <pc:sldMk cId="1944614338" sldId="308"/>
            <ac:picMk id="7" creationId="{BD55337A-7389-4765-94CA-8C8C4B4EE3A4}"/>
          </ac:picMkLst>
        </pc:picChg>
        <pc:picChg chg="add">
          <ac:chgData name="Martin Chaov" userId="ab06d56f74e407a5" providerId="LiveId" clId="{2F8A4144-3C65-414F-BFC7-A1FD22588EAD}" dt="2018-11-13T13:06:45.793" v="908" actId="20577"/>
          <ac:picMkLst>
            <pc:docMk/>
            <pc:sldMk cId="1944614338" sldId="308"/>
            <ac:picMk id="8" creationId="{74857712-4920-4BFE-9F0B-7B1CEC6962FB}"/>
          </ac:picMkLst>
        </pc:picChg>
      </pc:sldChg>
      <pc:sldChg chg="addSp delSp modSp add modTransition">
        <pc:chgData name="Martin Chaov" userId="ab06d56f74e407a5" providerId="LiveId" clId="{2F8A4144-3C65-414F-BFC7-A1FD22588EAD}" dt="2018-11-15T06:54:48.146" v="3531" actId="20577"/>
        <pc:sldMkLst>
          <pc:docMk/>
          <pc:sldMk cId="462789936" sldId="309"/>
        </pc:sldMkLst>
        <pc:spChg chg="mod">
          <ac:chgData name="Martin Chaov" userId="ab06d56f74e407a5" providerId="LiveId" clId="{2F8A4144-3C65-414F-BFC7-A1FD22588EAD}" dt="2018-11-13T12:39:58.021" v="525" actId="20577"/>
          <ac:spMkLst>
            <pc:docMk/>
            <pc:sldMk cId="462789936" sldId="309"/>
            <ac:spMk id="4" creationId="{6C6AD319-3421-4BD3-8022-F73B95C462C9}"/>
          </ac:spMkLst>
        </pc:spChg>
        <pc:spChg chg="del">
          <ac:chgData name="Martin Chaov" userId="ab06d56f74e407a5" providerId="LiveId" clId="{2F8A4144-3C65-414F-BFC7-A1FD22588EAD}" dt="2018-11-13T12:39:46.487" v="522" actId="478"/>
          <ac:spMkLst>
            <pc:docMk/>
            <pc:sldMk cId="462789936" sldId="309"/>
            <ac:spMk id="5" creationId="{BC49FA82-8E9C-41C7-A441-63684B962B34}"/>
          </ac:spMkLst>
        </pc:spChg>
        <pc:picChg chg="add del">
          <ac:chgData name="Martin Chaov" userId="ab06d56f74e407a5" providerId="LiveId" clId="{2F8A4144-3C65-414F-BFC7-A1FD22588EAD}" dt="2018-11-13T12:55:10.099" v="752" actId="478"/>
          <ac:picMkLst>
            <pc:docMk/>
            <pc:sldMk cId="462789936" sldId="309"/>
            <ac:picMk id="6" creationId="{EC0EC053-BB24-4D63-A18A-BAA26937A3BC}"/>
          </ac:picMkLst>
        </pc:picChg>
        <pc:picChg chg="add del">
          <ac:chgData name="Martin Chaov" userId="ab06d56f74e407a5" providerId="LiveId" clId="{2F8A4144-3C65-414F-BFC7-A1FD22588EAD}" dt="2018-11-13T13:06:08.500" v="836" actId="478"/>
          <ac:picMkLst>
            <pc:docMk/>
            <pc:sldMk cId="462789936" sldId="309"/>
            <ac:picMk id="7" creationId="{AA433756-94C1-4943-A42E-4FE7F4678B6D}"/>
          </ac:picMkLst>
        </pc:picChg>
        <pc:picChg chg="add">
          <ac:chgData name="Martin Chaov" userId="ab06d56f74e407a5" providerId="LiveId" clId="{2F8A4144-3C65-414F-BFC7-A1FD22588EAD}" dt="2018-11-13T13:06:47.229" v="909" actId="20577"/>
          <ac:picMkLst>
            <pc:docMk/>
            <pc:sldMk cId="462789936" sldId="309"/>
            <ac:picMk id="8" creationId="{10DE5339-5FDE-409E-9407-AA9B7C6F36DB}"/>
          </ac:picMkLst>
        </pc:picChg>
      </pc:sldChg>
      <pc:sldChg chg="addSp delSp modSp add modTransition modNotesTx">
        <pc:chgData name="Martin Chaov" userId="ab06d56f74e407a5" providerId="LiveId" clId="{2F8A4144-3C65-414F-BFC7-A1FD22588EAD}" dt="2018-11-15T06:54:48.146" v="3531" actId="20577"/>
        <pc:sldMkLst>
          <pc:docMk/>
          <pc:sldMk cId="485869796" sldId="310"/>
        </pc:sldMkLst>
        <pc:spChg chg="mod">
          <ac:chgData name="Martin Chaov" userId="ab06d56f74e407a5" providerId="LiveId" clId="{2F8A4144-3C65-414F-BFC7-A1FD22588EAD}" dt="2018-11-13T12:40:59.516" v="576" actId="20577"/>
          <ac:spMkLst>
            <pc:docMk/>
            <pc:sldMk cId="485869796" sldId="310"/>
            <ac:spMk id="4" creationId="{6C6AD319-3421-4BD3-8022-F73B95C462C9}"/>
          </ac:spMkLst>
        </pc:spChg>
        <pc:spChg chg="del">
          <ac:chgData name="Martin Chaov" userId="ab06d56f74e407a5" providerId="LiveId" clId="{2F8A4144-3C65-414F-BFC7-A1FD22588EAD}" dt="2018-11-13T12:40:30.179" v="532" actId="478"/>
          <ac:spMkLst>
            <pc:docMk/>
            <pc:sldMk cId="485869796" sldId="310"/>
            <ac:spMk id="5" creationId="{BC49FA82-8E9C-41C7-A441-63684B962B34}"/>
          </ac:spMkLst>
        </pc:spChg>
        <pc:picChg chg="add del">
          <ac:chgData name="Martin Chaov" userId="ab06d56f74e407a5" providerId="LiveId" clId="{2F8A4144-3C65-414F-BFC7-A1FD22588EAD}" dt="2018-11-13T12:55:12.505" v="754" actId="478"/>
          <ac:picMkLst>
            <pc:docMk/>
            <pc:sldMk cId="485869796" sldId="310"/>
            <ac:picMk id="6" creationId="{81FAD413-4903-4A80-85E2-65379CDBBF57}"/>
          </ac:picMkLst>
        </pc:picChg>
        <pc:picChg chg="add del">
          <ac:chgData name="Martin Chaov" userId="ab06d56f74e407a5" providerId="LiveId" clId="{2F8A4144-3C65-414F-BFC7-A1FD22588EAD}" dt="2018-11-13T13:06:05.661" v="835" actId="478"/>
          <ac:picMkLst>
            <pc:docMk/>
            <pc:sldMk cId="485869796" sldId="310"/>
            <ac:picMk id="7" creationId="{8CA91D2A-6A00-47BD-9AE6-F4F931EBE110}"/>
          </ac:picMkLst>
        </pc:picChg>
        <pc:picChg chg="add">
          <ac:chgData name="Martin Chaov" userId="ab06d56f74e407a5" providerId="LiveId" clId="{2F8A4144-3C65-414F-BFC7-A1FD22588EAD}" dt="2018-11-13T13:06:48.082" v="910" actId="20577"/>
          <ac:picMkLst>
            <pc:docMk/>
            <pc:sldMk cId="485869796" sldId="310"/>
            <ac:picMk id="8" creationId="{FEDF9E1E-4BB8-491C-AD79-0A2CE785A432}"/>
          </ac:picMkLst>
        </pc:picChg>
      </pc:sldChg>
      <pc:sldChg chg="addSp delSp modSp add del modTransition">
        <pc:chgData name="Martin Chaov" userId="ab06d56f74e407a5" providerId="LiveId" clId="{2F8A4144-3C65-414F-BFC7-A1FD22588EAD}" dt="2018-11-15T06:54:48.146" v="3531" actId="20577"/>
        <pc:sldMkLst>
          <pc:docMk/>
          <pc:sldMk cId="2135602192" sldId="311"/>
        </pc:sldMkLst>
        <pc:spChg chg="mod">
          <ac:chgData name="Martin Chaov" userId="ab06d56f74e407a5" providerId="LiveId" clId="{2F8A4144-3C65-414F-BFC7-A1FD22588EAD}" dt="2018-11-13T12:41:29.223" v="602" actId="20577"/>
          <ac:spMkLst>
            <pc:docMk/>
            <pc:sldMk cId="2135602192" sldId="311"/>
            <ac:spMk id="4" creationId="{6C6AD319-3421-4BD3-8022-F73B95C462C9}"/>
          </ac:spMkLst>
        </pc:spChg>
        <pc:spChg chg="del">
          <ac:chgData name="Martin Chaov" userId="ab06d56f74e407a5" providerId="LiveId" clId="{2F8A4144-3C65-414F-BFC7-A1FD22588EAD}" dt="2018-11-13T12:41:21.714" v="584" actId="478"/>
          <ac:spMkLst>
            <pc:docMk/>
            <pc:sldMk cId="2135602192" sldId="311"/>
            <ac:spMk id="5" creationId="{BC49FA82-8E9C-41C7-A441-63684B962B34}"/>
          </ac:spMkLst>
        </pc:spChg>
        <pc:picChg chg="add del">
          <ac:chgData name="Martin Chaov" userId="ab06d56f74e407a5" providerId="LiveId" clId="{2F8A4144-3C65-414F-BFC7-A1FD22588EAD}" dt="2018-11-13T12:55:21.257" v="760" actId="478"/>
          <ac:picMkLst>
            <pc:docMk/>
            <pc:sldMk cId="2135602192" sldId="311"/>
            <ac:picMk id="6" creationId="{CAD1C040-E7C6-4C40-8A14-3310447AEAE8}"/>
          </ac:picMkLst>
        </pc:picChg>
        <pc:picChg chg="add del">
          <ac:chgData name="Martin Chaov" userId="ab06d56f74e407a5" providerId="LiveId" clId="{2F8A4144-3C65-414F-BFC7-A1FD22588EAD}" dt="2018-11-13T13:06:04.033" v="834" actId="478"/>
          <ac:picMkLst>
            <pc:docMk/>
            <pc:sldMk cId="2135602192" sldId="311"/>
            <ac:picMk id="7" creationId="{BCA82FAE-9D4E-4A7F-AF2D-410CC85C3B13}"/>
          </ac:picMkLst>
        </pc:picChg>
        <pc:picChg chg="add">
          <ac:chgData name="Martin Chaov" userId="ab06d56f74e407a5" providerId="LiveId" clId="{2F8A4144-3C65-414F-BFC7-A1FD22588EAD}" dt="2018-11-13T13:06:48.975" v="911" actId="20577"/>
          <ac:picMkLst>
            <pc:docMk/>
            <pc:sldMk cId="2135602192" sldId="311"/>
            <ac:picMk id="8" creationId="{2AE3DDB6-9FCF-4217-9EB7-A2F350010518}"/>
          </ac:picMkLst>
        </pc:picChg>
      </pc:sldChg>
      <pc:sldChg chg="addSp delSp modSp add modTransition">
        <pc:chgData name="Martin Chaov" userId="ab06d56f74e407a5" providerId="LiveId" clId="{2F8A4144-3C65-414F-BFC7-A1FD22588EAD}" dt="2018-11-15T06:54:48.146" v="3531" actId="20577"/>
        <pc:sldMkLst>
          <pc:docMk/>
          <pc:sldMk cId="3225671831" sldId="312"/>
        </pc:sldMkLst>
        <pc:spChg chg="mod">
          <ac:chgData name="Martin Chaov" userId="ab06d56f74e407a5" providerId="LiveId" clId="{2F8A4144-3C65-414F-BFC7-A1FD22588EAD}" dt="2018-11-13T12:54:32.618" v="697" actId="20577"/>
          <ac:spMkLst>
            <pc:docMk/>
            <pc:sldMk cId="3225671831" sldId="312"/>
            <ac:spMk id="4" creationId="{6C6AD319-3421-4BD3-8022-F73B95C462C9}"/>
          </ac:spMkLst>
        </pc:spChg>
        <pc:spChg chg="del">
          <ac:chgData name="Martin Chaov" userId="ab06d56f74e407a5" providerId="LiveId" clId="{2F8A4144-3C65-414F-BFC7-A1FD22588EAD}" dt="2018-11-13T12:54:34.263" v="698" actId="478"/>
          <ac:spMkLst>
            <pc:docMk/>
            <pc:sldMk cId="3225671831" sldId="312"/>
            <ac:spMk id="5" creationId="{BC49FA82-8E9C-41C7-A441-63684B962B34}"/>
          </ac:spMkLst>
        </pc:spChg>
        <pc:picChg chg="add del mod">
          <ac:chgData name="Martin Chaov" userId="ab06d56f74e407a5" providerId="LiveId" clId="{2F8A4144-3C65-414F-BFC7-A1FD22588EAD}" dt="2018-11-13T13:06:02.288" v="833" actId="478"/>
          <ac:picMkLst>
            <pc:docMk/>
            <pc:sldMk cId="3225671831" sldId="312"/>
            <ac:picMk id="6" creationId="{1E4B03E1-3EAA-4A37-9709-156C5DDB9595}"/>
          </ac:picMkLst>
        </pc:picChg>
        <pc:picChg chg="add del">
          <ac:chgData name="Martin Chaov" userId="ab06d56f74e407a5" providerId="LiveId" clId="{2F8A4144-3C65-414F-BFC7-A1FD22588EAD}" dt="2018-11-13T12:55:15.722" v="758" actId="20577"/>
          <ac:picMkLst>
            <pc:docMk/>
            <pc:sldMk cId="3225671831" sldId="312"/>
            <ac:picMk id="7" creationId="{9546523F-5FB0-4547-A606-1E809C5F71EF}"/>
          </ac:picMkLst>
        </pc:picChg>
        <pc:picChg chg="add">
          <ac:chgData name="Martin Chaov" userId="ab06d56f74e407a5" providerId="LiveId" clId="{2F8A4144-3C65-414F-BFC7-A1FD22588EAD}" dt="2018-11-13T13:06:50.193" v="912" actId="20577"/>
          <ac:picMkLst>
            <pc:docMk/>
            <pc:sldMk cId="3225671831" sldId="312"/>
            <ac:picMk id="8" creationId="{6D937911-A0AD-4B90-ADB1-69FD2403D186}"/>
          </ac:picMkLst>
        </pc:picChg>
      </pc:sldChg>
      <pc:sldChg chg="addSp delSp modSp add modTransition modNotesTx">
        <pc:chgData name="Martin Chaov" userId="ab06d56f74e407a5" providerId="LiveId" clId="{2F8A4144-3C65-414F-BFC7-A1FD22588EAD}" dt="2018-11-15T06:54:48.146" v="3531" actId="20577"/>
        <pc:sldMkLst>
          <pc:docMk/>
          <pc:sldMk cId="698001741" sldId="314"/>
        </pc:sldMkLst>
        <pc:spChg chg="mod">
          <ac:chgData name="Martin Chaov" userId="ab06d56f74e407a5" providerId="LiveId" clId="{2F8A4144-3C65-414F-BFC7-A1FD22588EAD}" dt="2018-11-13T12:55:56.862" v="770" actId="20577"/>
          <ac:spMkLst>
            <pc:docMk/>
            <pc:sldMk cId="698001741" sldId="314"/>
            <ac:spMk id="4" creationId="{6C6AD319-3421-4BD3-8022-F73B95C462C9}"/>
          </ac:spMkLst>
        </pc:spChg>
        <pc:spChg chg="del">
          <ac:chgData name="Martin Chaov" userId="ab06d56f74e407a5" providerId="LiveId" clId="{2F8A4144-3C65-414F-BFC7-A1FD22588EAD}" dt="2018-11-13T12:55:54.769" v="769" actId="478"/>
          <ac:spMkLst>
            <pc:docMk/>
            <pc:sldMk cId="698001741" sldId="314"/>
            <ac:spMk id="5" creationId="{BC49FA82-8E9C-41C7-A441-63684B962B34}"/>
          </ac:spMkLst>
        </pc:spChg>
        <pc:picChg chg="add del">
          <ac:chgData name="Martin Chaov" userId="ab06d56f74e407a5" providerId="LiveId" clId="{2F8A4144-3C65-414F-BFC7-A1FD22588EAD}" dt="2018-11-13T12:55:25.672" v="762" actId="478"/>
          <ac:picMkLst>
            <pc:docMk/>
            <pc:sldMk cId="698001741" sldId="314"/>
            <ac:picMk id="6" creationId="{F4D04871-4022-4EFC-97EA-AD527BF2F249}"/>
          </ac:picMkLst>
        </pc:picChg>
        <pc:picChg chg="add del">
          <ac:chgData name="Martin Chaov" userId="ab06d56f74e407a5" providerId="LiveId" clId="{2F8A4144-3C65-414F-BFC7-A1FD22588EAD}" dt="2018-11-13T13:05:59.347" v="832" actId="478"/>
          <ac:picMkLst>
            <pc:docMk/>
            <pc:sldMk cId="698001741" sldId="314"/>
            <ac:picMk id="7" creationId="{27287CF9-B290-4E74-9CFE-862AAC878B4B}"/>
          </ac:picMkLst>
        </pc:picChg>
        <pc:picChg chg="add">
          <ac:chgData name="Martin Chaov" userId="ab06d56f74e407a5" providerId="LiveId" clId="{2F8A4144-3C65-414F-BFC7-A1FD22588EAD}" dt="2018-11-13T13:06:53.792" v="913" actId="20577"/>
          <ac:picMkLst>
            <pc:docMk/>
            <pc:sldMk cId="698001741" sldId="314"/>
            <ac:picMk id="8" creationId="{5C20985E-CD34-45B8-8B8B-88997BE364C6}"/>
          </ac:picMkLst>
        </pc:picChg>
      </pc:sldChg>
      <pc:sldChg chg="addSp delSp modSp add modTransition modNotesTx">
        <pc:chgData name="Martin Chaov" userId="ab06d56f74e407a5" providerId="LiveId" clId="{2F8A4144-3C65-414F-BFC7-A1FD22588EAD}" dt="2018-11-15T06:55:02.542" v="3533" actId="20577"/>
        <pc:sldMkLst>
          <pc:docMk/>
          <pc:sldMk cId="2469523381" sldId="315"/>
        </pc:sldMkLst>
        <pc:spChg chg="mod">
          <ac:chgData name="Martin Chaov" userId="ab06d56f74e407a5" providerId="LiveId" clId="{2F8A4144-3C65-414F-BFC7-A1FD22588EAD}" dt="2018-11-13T12:56:15.628" v="773" actId="20577"/>
          <ac:spMkLst>
            <pc:docMk/>
            <pc:sldMk cId="2469523381" sldId="315"/>
            <ac:spMk id="4" creationId="{6C6AD319-3421-4BD3-8022-F73B95C462C9}"/>
          </ac:spMkLst>
        </pc:spChg>
        <pc:spChg chg="del">
          <ac:chgData name="Martin Chaov" userId="ab06d56f74e407a5" providerId="LiveId" clId="{2F8A4144-3C65-414F-BFC7-A1FD22588EAD}" dt="2018-11-13T12:56:17.217" v="774" actId="478"/>
          <ac:spMkLst>
            <pc:docMk/>
            <pc:sldMk cId="2469523381" sldId="315"/>
            <ac:spMk id="5" creationId="{BC49FA82-8E9C-41C7-A441-63684B962B34}"/>
          </ac:spMkLst>
        </pc:spChg>
        <pc:picChg chg="add">
          <ac:chgData name="Martin Chaov" userId="ab06d56f74e407a5" providerId="LiveId" clId="{2F8A4144-3C65-414F-BFC7-A1FD22588EAD}" dt="2018-11-13T13:06:55.096" v="914" actId="20577"/>
          <ac:picMkLst>
            <pc:docMk/>
            <pc:sldMk cId="2469523381" sldId="315"/>
            <ac:picMk id="6" creationId="{93FBBE6E-90BC-4C97-9B0A-2CF5B8A35B07}"/>
          </ac:picMkLst>
        </pc:picChg>
        <pc:picChg chg="del">
          <ac:chgData name="Martin Chaov" userId="ab06d56f74e407a5" providerId="LiveId" clId="{2F8A4144-3C65-414F-BFC7-A1FD22588EAD}" dt="2018-11-13T13:05:58.014" v="831" actId="478"/>
          <ac:picMkLst>
            <pc:docMk/>
            <pc:sldMk cId="2469523381" sldId="315"/>
            <ac:picMk id="7" creationId="{27287CF9-B290-4E74-9CFE-862AAC878B4B}"/>
          </ac:picMkLst>
        </pc:picChg>
      </pc:sldChg>
      <pc:sldChg chg="addSp delSp modSp add modTransition modNotesTx">
        <pc:chgData name="Martin Chaov" userId="ab06d56f74e407a5" providerId="LiveId" clId="{2F8A4144-3C65-414F-BFC7-A1FD22588EAD}" dt="2018-11-15T06:55:02.542" v="3533" actId="20577"/>
        <pc:sldMkLst>
          <pc:docMk/>
          <pc:sldMk cId="157877017" sldId="316"/>
        </pc:sldMkLst>
        <pc:spChg chg="mod">
          <ac:chgData name="Martin Chaov" userId="ab06d56f74e407a5" providerId="LiveId" clId="{2F8A4144-3C65-414F-BFC7-A1FD22588EAD}" dt="2018-11-13T12:57:22.396" v="810" actId="20577"/>
          <ac:spMkLst>
            <pc:docMk/>
            <pc:sldMk cId="157877017" sldId="316"/>
            <ac:spMk id="4" creationId="{6C6AD319-3421-4BD3-8022-F73B95C462C9}"/>
          </ac:spMkLst>
        </pc:spChg>
        <pc:spChg chg="del">
          <ac:chgData name="Martin Chaov" userId="ab06d56f74e407a5" providerId="LiveId" clId="{2F8A4144-3C65-414F-BFC7-A1FD22588EAD}" dt="2018-11-13T12:57:24.096" v="811" actId="478"/>
          <ac:spMkLst>
            <pc:docMk/>
            <pc:sldMk cId="157877017" sldId="316"/>
            <ac:spMk id="5" creationId="{BC49FA82-8E9C-41C7-A441-63684B962B34}"/>
          </ac:spMkLst>
        </pc:spChg>
        <pc:picChg chg="add">
          <ac:chgData name="Martin Chaov" userId="ab06d56f74e407a5" providerId="LiveId" clId="{2F8A4144-3C65-414F-BFC7-A1FD22588EAD}" dt="2018-11-13T13:06:55.983" v="915" actId="20577"/>
          <ac:picMkLst>
            <pc:docMk/>
            <pc:sldMk cId="157877017" sldId="316"/>
            <ac:picMk id="6" creationId="{596C1316-5F0D-4FC1-A576-1F907584D982}"/>
          </ac:picMkLst>
        </pc:picChg>
        <pc:picChg chg="del">
          <ac:chgData name="Martin Chaov" userId="ab06d56f74e407a5" providerId="LiveId" clId="{2F8A4144-3C65-414F-BFC7-A1FD22588EAD}" dt="2018-11-13T13:05:56.745" v="830" actId="478"/>
          <ac:picMkLst>
            <pc:docMk/>
            <pc:sldMk cId="157877017" sldId="316"/>
            <ac:picMk id="7" creationId="{27287CF9-B290-4E74-9CFE-862AAC878B4B}"/>
          </ac:picMkLst>
        </pc:picChg>
      </pc:sldChg>
      <pc:sldChg chg="addSp delSp modSp add modTransition modNotesTx">
        <pc:chgData name="Martin Chaov" userId="ab06d56f74e407a5" providerId="LiveId" clId="{2F8A4144-3C65-414F-BFC7-A1FD22588EAD}" dt="2018-11-15T06:55:02.542" v="3533" actId="20577"/>
        <pc:sldMkLst>
          <pc:docMk/>
          <pc:sldMk cId="2339421802" sldId="317"/>
        </pc:sldMkLst>
        <pc:spChg chg="mod">
          <ac:chgData name="Martin Chaov" userId="ab06d56f74e407a5" providerId="LiveId" clId="{2F8A4144-3C65-414F-BFC7-A1FD22588EAD}" dt="2018-11-13T12:57:42.730" v="815" actId="20577"/>
          <ac:spMkLst>
            <pc:docMk/>
            <pc:sldMk cId="2339421802" sldId="317"/>
            <ac:spMk id="4" creationId="{6C6AD319-3421-4BD3-8022-F73B95C462C9}"/>
          </ac:spMkLst>
        </pc:spChg>
        <pc:spChg chg="del">
          <ac:chgData name="Martin Chaov" userId="ab06d56f74e407a5" providerId="LiveId" clId="{2F8A4144-3C65-414F-BFC7-A1FD22588EAD}" dt="2018-11-13T12:57:45.669" v="816" actId="478"/>
          <ac:spMkLst>
            <pc:docMk/>
            <pc:sldMk cId="2339421802" sldId="317"/>
            <ac:spMk id="5" creationId="{BC49FA82-8E9C-41C7-A441-63684B962B34}"/>
          </ac:spMkLst>
        </pc:spChg>
        <pc:picChg chg="add">
          <ac:chgData name="Martin Chaov" userId="ab06d56f74e407a5" providerId="LiveId" clId="{2F8A4144-3C65-414F-BFC7-A1FD22588EAD}" dt="2018-11-13T13:06:57.800" v="916" actId="20577"/>
          <ac:picMkLst>
            <pc:docMk/>
            <pc:sldMk cId="2339421802" sldId="317"/>
            <ac:picMk id="6" creationId="{1DFC7372-3338-4BB7-917E-A630CBECCF0E}"/>
          </ac:picMkLst>
        </pc:picChg>
        <pc:picChg chg="del">
          <ac:chgData name="Martin Chaov" userId="ab06d56f74e407a5" providerId="LiveId" clId="{2F8A4144-3C65-414F-BFC7-A1FD22588EAD}" dt="2018-11-13T13:05:55.368" v="829" actId="478"/>
          <ac:picMkLst>
            <pc:docMk/>
            <pc:sldMk cId="2339421802" sldId="317"/>
            <ac:picMk id="7" creationId="{27287CF9-B290-4E74-9CFE-862AAC878B4B}"/>
          </ac:picMkLst>
        </pc:picChg>
      </pc:sldChg>
      <pc:sldChg chg="addSp delSp modSp add modTransition modNotesTx">
        <pc:chgData name="Martin Chaov" userId="ab06d56f74e407a5" providerId="LiveId" clId="{2F8A4144-3C65-414F-BFC7-A1FD22588EAD}" dt="2018-11-15T06:55:02.542" v="3533" actId="20577"/>
        <pc:sldMkLst>
          <pc:docMk/>
          <pc:sldMk cId="452267873" sldId="318"/>
        </pc:sldMkLst>
        <pc:spChg chg="mod">
          <ac:chgData name="Martin Chaov" userId="ab06d56f74e407a5" providerId="LiveId" clId="{2F8A4144-3C65-414F-BFC7-A1FD22588EAD}" dt="2018-11-13T12:58:57.266" v="826" actId="20577"/>
          <ac:spMkLst>
            <pc:docMk/>
            <pc:sldMk cId="452267873" sldId="318"/>
            <ac:spMk id="4" creationId="{6C6AD319-3421-4BD3-8022-F73B95C462C9}"/>
          </ac:spMkLst>
        </pc:spChg>
        <pc:spChg chg="del">
          <ac:chgData name="Martin Chaov" userId="ab06d56f74e407a5" providerId="LiveId" clId="{2F8A4144-3C65-414F-BFC7-A1FD22588EAD}" dt="2018-11-13T12:58:59.822" v="827" actId="478"/>
          <ac:spMkLst>
            <pc:docMk/>
            <pc:sldMk cId="452267873" sldId="318"/>
            <ac:spMk id="5" creationId="{BC49FA82-8E9C-41C7-A441-63684B962B34}"/>
          </ac:spMkLst>
        </pc:spChg>
        <pc:picChg chg="add">
          <ac:chgData name="Martin Chaov" userId="ab06d56f74e407a5" providerId="LiveId" clId="{2F8A4144-3C65-414F-BFC7-A1FD22588EAD}" dt="2018-11-13T13:06:58.769" v="917" actId="20577"/>
          <ac:picMkLst>
            <pc:docMk/>
            <pc:sldMk cId="452267873" sldId="318"/>
            <ac:picMk id="6" creationId="{839B71D7-4C45-448B-883B-566E2A3CC26F}"/>
          </ac:picMkLst>
        </pc:picChg>
        <pc:picChg chg="del">
          <ac:chgData name="Martin Chaov" userId="ab06d56f74e407a5" providerId="LiveId" clId="{2F8A4144-3C65-414F-BFC7-A1FD22588EAD}" dt="2018-11-13T13:05:53.397" v="828" actId="478"/>
          <ac:picMkLst>
            <pc:docMk/>
            <pc:sldMk cId="452267873" sldId="318"/>
            <ac:picMk id="7" creationId="{27287CF9-B290-4E74-9CFE-862AAC878B4B}"/>
          </ac:picMkLst>
        </pc:picChg>
      </pc:sldChg>
      <pc:sldChg chg="addSp delSp modSp add modTransition modNotesTx">
        <pc:chgData name="Martin Chaov" userId="ab06d56f74e407a5" providerId="LiveId" clId="{2F8A4144-3C65-414F-BFC7-A1FD22588EAD}" dt="2018-11-15T07:38:10.175" v="3910" actId="20577"/>
        <pc:sldMkLst>
          <pc:docMk/>
          <pc:sldMk cId="4199070117" sldId="319"/>
        </pc:sldMkLst>
        <pc:spChg chg="del">
          <ac:chgData name="Martin Chaov" userId="ab06d56f74e407a5" providerId="LiveId" clId="{2F8A4144-3C65-414F-BFC7-A1FD22588EAD}" dt="2018-11-13T15:08:37.423" v="919" actId="12789"/>
          <ac:spMkLst>
            <pc:docMk/>
            <pc:sldMk cId="4199070117" sldId="319"/>
            <ac:spMk id="2" creationId="{4DB0A30B-B573-45B2-B15C-60FEC72B5D15}"/>
          </ac:spMkLst>
        </pc:spChg>
        <pc:spChg chg="del">
          <ac:chgData name="Martin Chaov" userId="ab06d56f74e407a5" providerId="LiveId" clId="{2F8A4144-3C65-414F-BFC7-A1FD22588EAD}" dt="2018-11-13T15:08:37.423" v="919" actId="12789"/>
          <ac:spMkLst>
            <pc:docMk/>
            <pc:sldMk cId="4199070117" sldId="319"/>
            <ac:spMk id="3" creationId="{C6CCE135-40A2-40E5-999E-A1ACDC0B7167}"/>
          </ac:spMkLst>
        </pc:spChg>
        <pc:picChg chg="add mod">
          <ac:chgData name="Martin Chaov" userId="ab06d56f74e407a5" providerId="LiveId" clId="{2F8A4144-3C65-414F-BFC7-A1FD22588EAD}" dt="2018-11-13T15:08:53.974" v="925" actId="12789"/>
          <ac:picMkLst>
            <pc:docMk/>
            <pc:sldMk cId="4199070117" sldId="319"/>
            <ac:picMk id="5" creationId="{0643BD4F-8255-4C36-9543-95EECF06C14C}"/>
          </ac:picMkLst>
        </pc:picChg>
      </pc:sldChg>
      <pc:sldChg chg="addSp delSp modSp add modTransition modNotesTx">
        <pc:chgData name="Martin Chaov" userId="ab06d56f74e407a5" providerId="LiveId" clId="{2F8A4144-3C65-414F-BFC7-A1FD22588EAD}" dt="2018-11-15T07:45:01.552" v="3991" actId="20577"/>
        <pc:sldMkLst>
          <pc:docMk/>
          <pc:sldMk cId="1240525722" sldId="320"/>
        </pc:sldMkLst>
        <pc:spChg chg="add mod topLvl">
          <ac:chgData name="Martin Chaov" userId="ab06d56f74e407a5" providerId="LiveId" clId="{2F8A4144-3C65-414F-BFC7-A1FD22588EAD}" dt="2018-11-15T07:43:52.314" v="3968" actId="12789"/>
          <ac:spMkLst>
            <pc:docMk/>
            <pc:sldMk cId="1240525722" sldId="320"/>
            <ac:spMk id="5" creationId="{AB585A2F-50C1-46C9-8588-8B81F23629D4}"/>
          </ac:spMkLst>
        </pc:spChg>
        <pc:spChg chg="add mod topLvl">
          <ac:chgData name="Martin Chaov" userId="ab06d56f74e407a5" providerId="LiveId" clId="{2F8A4144-3C65-414F-BFC7-A1FD22588EAD}" dt="2018-11-15T07:44:01.252" v="3972" actId="12789"/>
          <ac:spMkLst>
            <pc:docMk/>
            <pc:sldMk cId="1240525722" sldId="320"/>
            <ac:spMk id="6" creationId="{E209B3C7-793F-48EE-A8F5-69858FB7D1F0}"/>
          </ac:spMkLst>
        </pc:spChg>
        <pc:spChg chg="add mod topLvl">
          <ac:chgData name="Martin Chaov" userId="ab06d56f74e407a5" providerId="LiveId" clId="{2F8A4144-3C65-414F-BFC7-A1FD22588EAD}" dt="2018-11-15T07:43:56.668" v="3970" actId="12789"/>
          <ac:spMkLst>
            <pc:docMk/>
            <pc:sldMk cId="1240525722" sldId="320"/>
            <ac:spMk id="7" creationId="{6D35C618-7344-4131-A0D4-36A87400322D}"/>
          </ac:spMkLst>
        </pc:spChg>
        <pc:spChg chg="add mod topLvl">
          <ac:chgData name="Martin Chaov" userId="ab06d56f74e407a5" providerId="LiveId" clId="{2F8A4144-3C65-414F-BFC7-A1FD22588EAD}" dt="2018-11-15T07:44:06.324" v="3974" actId="12789"/>
          <ac:spMkLst>
            <pc:docMk/>
            <pc:sldMk cId="1240525722" sldId="320"/>
            <ac:spMk id="8" creationId="{A44B7BC9-B212-4803-AD03-2E5057038551}"/>
          </ac:spMkLst>
        </pc:spChg>
        <pc:spChg chg="add mod topLvl">
          <ac:chgData name="Martin Chaov" userId="ab06d56f74e407a5" providerId="LiveId" clId="{2F8A4144-3C65-414F-BFC7-A1FD22588EAD}" dt="2018-11-15T07:41:29.413" v="3944" actId="165"/>
          <ac:spMkLst>
            <pc:docMk/>
            <pc:sldMk cId="1240525722" sldId="320"/>
            <ac:spMk id="9" creationId="{6E9D3BBB-8836-4F54-BCA7-E41FFF9EEEAB}"/>
          </ac:spMkLst>
        </pc:spChg>
        <pc:spChg chg="add mod topLvl">
          <ac:chgData name="Martin Chaov" userId="ab06d56f74e407a5" providerId="LiveId" clId="{2F8A4144-3C65-414F-BFC7-A1FD22588EAD}" dt="2018-11-15T07:41:29.413" v="3944" actId="165"/>
          <ac:spMkLst>
            <pc:docMk/>
            <pc:sldMk cId="1240525722" sldId="320"/>
            <ac:spMk id="10" creationId="{53A5F50B-7E46-4D55-9EEE-FE58C40F0E1E}"/>
          </ac:spMkLst>
        </pc:spChg>
        <pc:spChg chg="add mod topLvl">
          <ac:chgData name="Martin Chaov" userId="ab06d56f74e407a5" providerId="LiveId" clId="{2F8A4144-3C65-414F-BFC7-A1FD22588EAD}" dt="2018-11-15T07:41:29.413" v="3944" actId="165"/>
          <ac:spMkLst>
            <pc:docMk/>
            <pc:sldMk cId="1240525722" sldId="320"/>
            <ac:spMk id="11" creationId="{B744BAA2-6270-47CE-B253-86860EC08A37}"/>
          </ac:spMkLst>
        </pc:spChg>
        <pc:spChg chg="add mod topLvl">
          <ac:chgData name="Martin Chaov" userId="ab06d56f74e407a5" providerId="LiveId" clId="{2F8A4144-3C65-414F-BFC7-A1FD22588EAD}" dt="2018-11-15T07:41:29.413" v="3944" actId="165"/>
          <ac:spMkLst>
            <pc:docMk/>
            <pc:sldMk cId="1240525722" sldId="320"/>
            <ac:spMk id="12" creationId="{96D72025-51D5-4E3F-8FCB-3FF8E7EB59C6}"/>
          </ac:spMkLst>
        </pc:spChg>
        <pc:grpChg chg="add del mod">
          <ac:chgData name="Martin Chaov" userId="ab06d56f74e407a5" providerId="LiveId" clId="{2F8A4144-3C65-414F-BFC7-A1FD22588EAD}" dt="2018-11-15T07:41:29.413" v="3944" actId="165"/>
          <ac:grpSpMkLst>
            <pc:docMk/>
            <pc:sldMk cId="1240525722" sldId="320"/>
            <ac:grpSpMk id="13" creationId="{BC54410F-C372-4986-8649-144AA806C54C}"/>
          </ac:grpSpMkLst>
        </pc:grpChg>
        <pc:picChg chg="add del mod">
          <ac:chgData name="Martin Chaov" userId="ab06d56f74e407a5" providerId="LiveId" clId="{2F8A4144-3C65-414F-BFC7-A1FD22588EAD}" dt="2018-11-15T07:42:01.292" v="3949" actId="478"/>
          <ac:picMkLst>
            <pc:docMk/>
            <pc:sldMk cId="1240525722" sldId="320"/>
            <ac:picMk id="3" creationId="{FBC54B86-FDB6-4ECE-B65B-C4867E0AF5D7}"/>
          </ac:picMkLst>
        </pc:picChg>
        <pc:picChg chg="add del mod">
          <ac:chgData name="Martin Chaov" userId="ab06d56f74e407a5" providerId="LiveId" clId="{2F8A4144-3C65-414F-BFC7-A1FD22588EAD}" dt="2018-11-15T07:44:21.095" v="3979" actId="478"/>
          <ac:picMkLst>
            <pc:docMk/>
            <pc:sldMk cId="1240525722" sldId="320"/>
            <ac:picMk id="14" creationId="{57D128A2-A93C-43C3-9B37-FBC790B20B56}"/>
          </ac:picMkLst>
        </pc:picChg>
        <pc:picChg chg="add del mod">
          <ac:chgData name="Martin Chaov" userId="ab06d56f74e407a5" providerId="LiveId" clId="{2F8A4144-3C65-414F-BFC7-A1FD22588EAD}" dt="2018-11-15T07:44:21.835" v="3980" actId="478"/>
          <ac:picMkLst>
            <pc:docMk/>
            <pc:sldMk cId="1240525722" sldId="320"/>
            <ac:picMk id="16" creationId="{B05051AE-B850-4FDF-86F7-73623C4B35DA}"/>
          </ac:picMkLst>
        </pc:picChg>
        <pc:picChg chg="add del mod">
          <ac:chgData name="Martin Chaov" userId="ab06d56f74e407a5" providerId="LiveId" clId="{2F8A4144-3C65-414F-BFC7-A1FD22588EAD}" dt="2018-11-15T07:44:22.446" v="3981" actId="478"/>
          <ac:picMkLst>
            <pc:docMk/>
            <pc:sldMk cId="1240525722" sldId="320"/>
            <ac:picMk id="18" creationId="{FC7C6A8B-EDD8-478C-B717-C578C9D6CF4B}"/>
          </ac:picMkLst>
        </pc:picChg>
        <pc:picChg chg="add del mod">
          <ac:chgData name="Martin Chaov" userId="ab06d56f74e407a5" providerId="LiveId" clId="{2F8A4144-3C65-414F-BFC7-A1FD22588EAD}" dt="2018-11-15T07:44:23.008" v="3982" actId="478"/>
          <ac:picMkLst>
            <pc:docMk/>
            <pc:sldMk cId="1240525722" sldId="320"/>
            <ac:picMk id="20" creationId="{05126C66-0522-4A99-B9DE-CA69899A1ECA}"/>
          </ac:picMkLst>
        </pc:picChg>
      </pc:sldChg>
      <pc:sldChg chg="addSp delSp modSp add modTransition modAnim">
        <pc:chgData name="Martin Chaov" userId="ab06d56f74e407a5" providerId="LiveId" clId="{2F8A4144-3C65-414F-BFC7-A1FD22588EAD}" dt="2018-11-15T07:02:06.047" v="3580" actId="20577"/>
        <pc:sldMkLst>
          <pc:docMk/>
          <pc:sldMk cId="585079520" sldId="321"/>
        </pc:sldMkLst>
        <pc:spChg chg="add del mod">
          <ac:chgData name="Martin Chaov" userId="ab06d56f74e407a5" providerId="LiveId" clId="{2F8A4144-3C65-414F-BFC7-A1FD22588EAD}" dt="2018-11-13T15:13:31.049" v="976" actId="20577"/>
          <ac:spMkLst>
            <pc:docMk/>
            <pc:sldMk cId="585079520" sldId="321"/>
            <ac:spMk id="2" creationId="{366827F6-6267-4CE2-A8CF-E4D57799FEAA}"/>
          </ac:spMkLst>
        </pc:spChg>
        <pc:spChg chg="add del mod">
          <ac:chgData name="Martin Chaov" userId="ab06d56f74e407a5" providerId="LiveId" clId="{2F8A4144-3C65-414F-BFC7-A1FD22588EAD}" dt="2018-11-13T15:13:34.048" v="979" actId="478"/>
          <ac:spMkLst>
            <pc:docMk/>
            <pc:sldMk cId="585079520" sldId="321"/>
            <ac:spMk id="3" creationId="{75EFEDDA-D56C-421C-AFB9-CF643EA93C4C}"/>
          </ac:spMkLst>
        </pc:spChg>
        <pc:spChg chg="add mod">
          <ac:chgData name="Martin Chaov" userId="ab06d56f74e407a5" providerId="LiveId" clId="{2F8A4144-3C65-414F-BFC7-A1FD22588EAD}" dt="2018-11-13T15:25:52.496" v="1786" actId="20577"/>
          <ac:spMkLst>
            <pc:docMk/>
            <pc:sldMk cId="585079520" sldId="321"/>
            <ac:spMk id="4" creationId="{8F991E1A-179A-4F9E-AA0F-7438554F0FEE}"/>
          </ac:spMkLst>
        </pc:spChg>
        <pc:spChg chg="add mod">
          <ac:chgData name="Martin Chaov" userId="ab06d56f74e407a5" providerId="LiveId" clId="{2F8A4144-3C65-414F-BFC7-A1FD22588EAD}" dt="2018-11-13T15:23:40.918" v="1652" actId="20577"/>
          <ac:spMkLst>
            <pc:docMk/>
            <pc:sldMk cId="585079520" sldId="321"/>
            <ac:spMk id="5" creationId="{3F8953CA-5CAC-4E0F-BFDD-06D67301E44F}"/>
          </ac:spMkLst>
        </pc:spChg>
        <pc:spChg chg="add mod">
          <ac:chgData name="Martin Chaov" userId="ab06d56f74e407a5" providerId="LiveId" clId="{2F8A4144-3C65-414F-BFC7-A1FD22588EAD}" dt="2018-11-13T15:23:01.481" v="1621" actId="20577"/>
          <ac:spMkLst>
            <pc:docMk/>
            <pc:sldMk cId="585079520" sldId="321"/>
            <ac:spMk id="7" creationId="{7AA58005-2A2E-41E7-86A6-0E90DA831F67}"/>
          </ac:spMkLst>
        </pc:spChg>
        <pc:spChg chg="add del mod">
          <ac:chgData name="Martin Chaov" userId="ab06d56f74e407a5" providerId="LiveId" clId="{2F8A4144-3C65-414F-BFC7-A1FD22588EAD}" dt="2018-11-13T15:17:30.112" v="1321" actId="478"/>
          <ac:spMkLst>
            <pc:docMk/>
            <pc:sldMk cId="585079520" sldId="321"/>
            <ac:spMk id="8" creationId="{A32A9974-710F-4852-B71B-64B90CEA6833}"/>
          </ac:spMkLst>
        </pc:spChg>
        <pc:spChg chg="add del mod">
          <ac:chgData name="Martin Chaov" userId="ab06d56f74e407a5" providerId="LiveId" clId="{2F8A4144-3C65-414F-BFC7-A1FD22588EAD}" dt="2018-11-13T15:17:29.042" v="1320" actId="478"/>
          <ac:spMkLst>
            <pc:docMk/>
            <pc:sldMk cId="585079520" sldId="321"/>
            <ac:spMk id="9" creationId="{1BDF18AF-815E-4C44-92D9-E69317C39B50}"/>
          </ac:spMkLst>
        </pc:spChg>
        <pc:spChg chg="add mod">
          <ac:chgData name="Martin Chaov" userId="ab06d56f74e407a5" providerId="LiveId" clId="{2F8A4144-3C65-414F-BFC7-A1FD22588EAD}" dt="2018-11-13T15:24:43.225" v="1688" actId="20577"/>
          <ac:spMkLst>
            <pc:docMk/>
            <pc:sldMk cId="585079520" sldId="321"/>
            <ac:spMk id="10" creationId="{C93E9547-CBED-42CB-83F3-A31586A08851}"/>
          </ac:spMkLst>
        </pc:spChg>
        <pc:spChg chg="add mod">
          <ac:chgData name="Martin Chaov" userId="ab06d56f74e407a5" providerId="LiveId" clId="{2F8A4144-3C65-414F-BFC7-A1FD22588EAD}" dt="2018-11-13T15:25:14.409" v="1713" actId="20577"/>
          <ac:spMkLst>
            <pc:docMk/>
            <pc:sldMk cId="585079520" sldId="321"/>
            <ac:spMk id="11" creationId="{9B758E0F-2051-4858-BAE4-A8F303AB5D1D}"/>
          </ac:spMkLst>
        </pc:spChg>
        <pc:spChg chg="add mod">
          <ac:chgData name="Martin Chaov" userId="ab06d56f74e407a5" providerId="LiveId" clId="{2F8A4144-3C65-414F-BFC7-A1FD22588EAD}" dt="2018-11-13T15:25:38.673" v="1738" actId="20577"/>
          <ac:spMkLst>
            <pc:docMk/>
            <pc:sldMk cId="585079520" sldId="321"/>
            <ac:spMk id="12" creationId="{94869E7A-8714-4E08-8859-6D859B7BA304}"/>
          </ac:spMkLst>
        </pc:spChg>
      </pc:sldChg>
      <pc:sldChg chg="addSp delSp modSp add modTransition modNotesTx">
        <pc:chgData name="Martin Chaov" userId="ab06d56f74e407a5" providerId="LiveId" clId="{2F8A4144-3C65-414F-BFC7-A1FD22588EAD}" dt="2018-11-15T06:54:54.675" v="3532" actId="20577"/>
        <pc:sldMkLst>
          <pc:docMk/>
          <pc:sldMk cId="250511331" sldId="322"/>
        </pc:sldMkLst>
        <pc:spChg chg="del">
          <ac:chgData name="Martin Chaov" userId="ab06d56f74e407a5" providerId="LiveId" clId="{2F8A4144-3C65-414F-BFC7-A1FD22588EAD}" dt="2018-11-14T07:16:44.875" v="1896" actId="313"/>
          <ac:spMkLst>
            <pc:docMk/>
            <pc:sldMk cId="250511331" sldId="322"/>
            <ac:spMk id="2" creationId="{13702A2C-ED74-42FA-9A0F-BEBF292615BB}"/>
          </ac:spMkLst>
        </pc:spChg>
        <pc:spChg chg="del">
          <ac:chgData name="Martin Chaov" userId="ab06d56f74e407a5" providerId="LiveId" clId="{2F8A4144-3C65-414F-BFC7-A1FD22588EAD}" dt="2018-11-14T07:16:44.875" v="1896" actId="313"/>
          <ac:spMkLst>
            <pc:docMk/>
            <pc:sldMk cId="250511331" sldId="322"/>
            <ac:spMk id="3" creationId="{531CE373-E96E-447C-8643-086F399204FE}"/>
          </ac:spMkLst>
        </pc:spChg>
        <pc:spChg chg="add del mod">
          <ac:chgData name="Martin Chaov" userId="ab06d56f74e407a5" providerId="LiveId" clId="{2F8A4144-3C65-414F-BFC7-A1FD22588EAD}" dt="2018-11-14T07:20:05.092" v="1933" actId="478"/>
          <ac:spMkLst>
            <pc:docMk/>
            <pc:sldMk cId="250511331" sldId="322"/>
            <ac:spMk id="4" creationId="{C54F6B59-B1F7-4AD9-AD49-17A0D5A46A5C}"/>
          </ac:spMkLst>
        </pc:spChg>
        <pc:spChg chg="add mod">
          <ac:chgData name="Martin Chaov" userId="ab06d56f74e407a5" providerId="LiveId" clId="{2F8A4144-3C65-414F-BFC7-A1FD22588EAD}" dt="2018-11-14T07:20:56.748" v="1952" actId="12789"/>
          <ac:spMkLst>
            <pc:docMk/>
            <pc:sldMk cId="250511331" sldId="322"/>
            <ac:spMk id="5" creationId="{160BBEA8-DFD3-4EFC-88DB-F64F6E316858}"/>
          </ac:spMkLst>
        </pc:spChg>
      </pc:sldChg>
      <pc:sldChg chg="addSp delSp modSp add modTransition modNotesTx">
        <pc:chgData name="Martin Chaov" userId="ab06d56f74e407a5" providerId="LiveId" clId="{2F8A4144-3C65-414F-BFC7-A1FD22588EAD}" dt="2018-11-15T07:12:08.350" v="3629" actId="20577"/>
        <pc:sldMkLst>
          <pc:docMk/>
          <pc:sldMk cId="3847502011" sldId="323"/>
        </pc:sldMkLst>
        <pc:spChg chg="del">
          <ac:chgData name="Martin Chaov" userId="ab06d56f74e407a5" providerId="LiveId" clId="{2F8A4144-3C65-414F-BFC7-A1FD22588EAD}" dt="2018-11-14T08:00:26.242" v="1965" actId="20577"/>
          <ac:spMkLst>
            <pc:docMk/>
            <pc:sldMk cId="3847502011" sldId="323"/>
            <ac:spMk id="2" creationId="{9450D238-7CFF-47B9-A51E-62EF4D436A89}"/>
          </ac:spMkLst>
        </pc:spChg>
        <pc:spChg chg="del">
          <ac:chgData name="Martin Chaov" userId="ab06d56f74e407a5" providerId="LiveId" clId="{2F8A4144-3C65-414F-BFC7-A1FD22588EAD}" dt="2018-11-14T08:00:26.242" v="1965" actId="20577"/>
          <ac:spMkLst>
            <pc:docMk/>
            <pc:sldMk cId="3847502011" sldId="323"/>
            <ac:spMk id="3" creationId="{BC819F48-B0F9-45FB-8AD6-D642E6339D1D}"/>
          </ac:spMkLst>
        </pc:spChg>
        <pc:spChg chg="del">
          <ac:chgData name="Martin Chaov" userId="ab06d56f74e407a5" providerId="LiveId" clId="{2F8A4144-3C65-414F-BFC7-A1FD22588EAD}" dt="2018-11-14T08:00:26.242" v="1965" actId="20577"/>
          <ac:spMkLst>
            <pc:docMk/>
            <pc:sldMk cId="3847502011" sldId="323"/>
            <ac:spMk id="4" creationId="{2D308C00-2119-406F-B8EE-CDB0AE9834A4}"/>
          </ac:spMkLst>
        </pc:spChg>
        <pc:spChg chg="add mod">
          <ac:chgData name="Martin Chaov" userId="ab06d56f74e407a5" providerId="LiveId" clId="{2F8A4144-3C65-414F-BFC7-A1FD22588EAD}" dt="2018-11-14T08:06:16.671" v="2233" actId="113"/>
          <ac:spMkLst>
            <pc:docMk/>
            <pc:sldMk cId="3847502011" sldId="323"/>
            <ac:spMk id="7" creationId="{D756F4CD-5809-4A3C-9EE9-12FD74EF3C68}"/>
          </ac:spMkLst>
        </pc:spChg>
        <pc:picChg chg="add del">
          <ac:chgData name="Martin Chaov" userId="ab06d56f74e407a5" providerId="LiveId" clId="{2F8A4144-3C65-414F-BFC7-A1FD22588EAD}" dt="2018-11-14T08:00:22.650" v="1964" actId="20577"/>
          <ac:picMkLst>
            <pc:docMk/>
            <pc:sldMk cId="3847502011" sldId="323"/>
            <ac:picMk id="5" creationId="{4E59FB5E-581B-4D7F-8AFA-8E8DBF821D63}"/>
          </ac:picMkLst>
        </pc:picChg>
        <pc:picChg chg="add mod">
          <ac:chgData name="Martin Chaov" userId="ab06d56f74e407a5" providerId="LiveId" clId="{2F8A4144-3C65-414F-BFC7-A1FD22588EAD}" dt="2018-11-14T08:02:25.398" v="1982" actId="1076"/>
          <ac:picMkLst>
            <pc:docMk/>
            <pc:sldMk cId="3847502011" sldId="323"/>
            <ac:picMk id="6" creationId="{27FA6E57-64D4-4F11-A217-145E48690F0C}"/>
          </ac:picMkLst>
        </pc:picChg>
      </pc:sldChg>
      <pc:sldChg chg="addSp delSp modSp add modTransition">
        <pc:chgData name="Martin Chaov" userId="ab06d56f74e407a5" providerId="LiveId" clId="{2F8A4144-3C65-414F-BFC7-A1FD22588EAD}" dt="2018-11-15T07:13:51.864" v="3759" actId="20577"/>
        <pc:sldMkLst>
          <pc:docMk/>
          <pc:sldMk cId="2136495848" sldId="324"/>
        </pc:sldMkLst>
        <pc:spChg chg="add mod">
          <ac:chgData name="Martin Chaov" userId="ab06d56f74e407a5" providerId="LiveId" clId="{2F8A4144-3C65-414F-BFC7-A1FD22588EAD}" dt="2018-11-14T08:08:21.085" v="2246" actId="20577"/>
          <ac:spMkLst>
            <pc:docMk/>
            <pc:sldMk cId="2136495848" sldId="324"/>
            <ac:spMk id="2" creationId="{0D0CEE3E-C5D1-4FB2-B7B5-6F0DD221CA3E}"/>
          </ac:spMkLst>
        </pc:spChg>
        <pc:spChg chg="add del mod">
          <ac:chgData name="Martin Chaov" userId="ab06d56f74e407a5" providerId="LiveId" clId="{2F8A4144-3C65-414F-BFC7-A1FD22588EAD}" dt="2018-11-14T08:08:17.304" v="2242" actId="20577"/>
          <ac:spMkLst>
            <pc:docMk/>
            <pc:sldMk cId="2136495848" sldId="324"/>
            <ac:spMk id="3" creationId="{2AAAFC1F-C08C-4EDB-87B8-EC9F9925C076}"/>
          </ac:spMkLst>
        </pc:spChg>
        <pc:spChg chg="add del mod">
          <ac:chgData name="Martin Chaov" userId="ab06d56f74e407a5" providerId="LiveId" clId="{2F8A4144-3C65-414F-BFC7-A1FD22588EAD}" dt="2018-11-14T08:08:19.633" v="2243" actId="478"/>
          <ac:spMkLst>
            <pc:docMk/>
            <pc:sldMk cId="2136495848" sldId="324"/>
            <ac:spMk id="4" creationId="{DD4B1EB5-E32D-4401-9C39-3A21F9D55BE4}"/>
          </ac:spMkLst>
        </pc:spChg>
      </pc:sldChg>
      <pc:sldChg chg="addSp delSp modSp add mod modTransition setBg setClrOvrMap modNotesTx">
        <pc:chgData name="Martin Chaov" userId="ab06d56f74e407a5" providerId="LiveId" clId="{2F8A4144-3C65-414F-BFC7-A1FD22588EAD}" dt="2018-11-15T07:15:22.449" v="3781" actId="20577"/>
        <pc:sldMkLst>
          <pc:docMk/>
          <pc:sldMk cId="3245828673" sldId="325"/>
        </pc:sldMkLst>
        <pc:spChg chg="del">
          <ac:chgData name="Martin Chaov" userId="ab06d56f74e407a5" providerId="LiveId" clId="{2F8A4144-3C65-414F-BFC7-A1FD22588EAD}" dt="2018-11-14T08:12:28.903" v="2341" actId="20577"/>
          <ac:spMkLst>
            <pc:docMk/>
            <pc:sldMk cId="3245828673" sldId="325"/>
            <ac:spMk id="2" creationId="{38581C8F-4388-4281-BEAE-BB327E6FA840}"/>
          </ac:spMkLst>
        </pc:spChg>
        <pc:spChg chg="del">
          <ac:chgData name="Martin Chaov" userId="ab06d56f74e407a5" providerId="LiveId" clId="{2F8A4144-3C65-414F-BFC7-A1FD22588EAD}" dt="2018-11-14T08:12:28.903" v="2341" actId="20577"/>
          <ac:spMkLst>
            <pc:docMk/>
            <pc:sldMk cId="3245828673" sldId="325"/>
            <ac:spMk id="3" creationId="{B71DCEB6-8CBD-4770-BC97-541F1AA827A4}"/>
          </ac:spMkLst>
        </pc:spChg>
        <pc:spChg chg="add mod ord">
          <ac:chgData name="Martin Chaov" userId="ab06d56f74e407a5" providerId="LiveId" clId="{2F8A4144-3C65-414F-BFC7-A1FD22588EAD}" dt="2018-11-14T08:13:07.939" v="2383" actId="20577"/>
          <ac:spMkLst>
            <pc:docMk/>
            <pc:sldMk cId="3245828673" sldId="325"/>
            <ac:spMk id="4" creationId="{0E27DB8A-E3E2-44F7-8307-9D52B52764CE}"/>
          </ac:spMkLst>
        </pc:spChg>
        <pc:picChg chg="add mod">
          <ac:chgData name="Martin Chaov" userId="ab06d56f74e407a5" providerId="LiveId" clId="{2F8A4144-3C65-414F-BFC7-A1FD22588EAD}" dt="2018-11-14T08:12:43.512" v="2344" actId="26606"/>
          <ac:picMkLst>
            <pc:docMk/>
            <pc:sldMk cId="3245828673" sldId="325"/>
            <ac:picMk id="6" creationId="{7F710048-7A36-4C6D-A63A-912A4D5C9D23}"/>
          </ac:picMkLst>
        </pc:picChg>
      </pc:sldChg>
      <pc:sldChg chg="addSp delSp modSp add mod modTransition setBg setClrOvrMap modNotesTx">
        <pc:chgData name="Martin Chaov" userId="ab06d56f74e407a5" providerId="LiveId" clId="{2F8A4144-3C65-414F-BFC7-A1FD22588EAD}" dt="2018-11-15T07:15:28.200" v="3782" actId="20577"/>
        <pc:sldMkLst>
          <pc:docMk/>
          <pc:sldMk cId="394823893" sldId="326"/>
        </pc:sldMkLst>
        <pc:spChg chg="del">
          <ac:chgData name="Martin Chaov" userId="ab06d56f74e407a5" providerId="LiveId" clId="{2F8A4144-3C65-414F-BFC7-A1FD22588EAD}" dt="2018-11-14T08:15:24.170" v="2395" actId="20577"/>
          <ac:spMkLst>
            <pc:docMk/>
            <pc:sldMk cId="394823893" sldId="326"/>
            <ac:spMk id="2" creationId="{A11A71B3-89D0-4420-A9E1-E6445D190A1C}"/>
          </ac:spMkLst>
        </pc:spChg>
        <pc:spChg chg="add mod">
          <ac:chgData name="Martin Chaov" userId="ab06d56f74e407a5" providerId="LiveId" clId="{2F8A4144-3C65-414F-BFC7-A1FD22588EAD}" dt="2018-11-14T08:17:28.693" v="2471" actId="14100"/>
          <ac:spMkLst>
            <pc:docMk/>
            <pc:sldMk cId="394823893" sldId="326"/>
            <ac:spMk id="5" creationId="{86284A2F-F1A9-472E-B535-1001E3B386FD}"/>
          </ac:spMkLst>
        </pc:spChg>
        <pc:spChg chg="add del mod">
          <ac:chgData name="Martin Chaov" userId="ab06d56f74e407a5" providerId="LiveId" clId="{2F8A4144-3C65-414F-BFC7-A1FD22588EAD}" dt="2018-11-14T08:15:26.081" v="2396" actId="20577"/>
          <ac:spMkLst>
            <pc:docMk/>
            <pc:sldMk cId="394823893" sldId="326"/>
            <ac:spMk id="6" creationId="{A9010C58-7461-4603-8D2C-1E7AF65B0CA4}"/>
          </ac:spMkLst>
        </pc:spChg>
        <pc:spChg chg="add mod">
          <ac:chgData name="Martin Chaov" userId="ab06d56f74e407a5" providerId="LiveId" clId="{2F8A4144-3C65-414F-BFC7-A1FD22588EAD}" dt="2018-11-14T08:17:55.259" v="2478" actId="20577"/>
          <ac:spMkLst>
            <pc:docMk/>
            <pc:sldMk cId="394823893" sldId="326"/>
            <ac:spMk id="13" creationId="{B4B785A5-A86F-4F5B-B73F-A76542E39D5E}"/>
          </ac:spMkLst>
        </pc:spChg>
        <pc:spChg chg="add">
          <ac:chgData name="Martin Chaov" userId="ab06d56f74e407a5" providerId="LiveId" clId="{2F8A4144-3C65-414F-BFC7-A1FD22588EAD}" dt="2018-11-14T08:15:36.958" v="2398" actId="26606"/>
          <ac:spMkLst>
            <pc:docMk/>
            <pc:sldMk cId="394823893" sldId="326"/>
            <ac:spMk id="16" creationId="{D227D8FB-85E6-4F0E-9F9E-A85A9E7DC282}"/>
          </ac:spMkLst>
        </pc:spChg>
        <pc:spChg chg="add">
          <ac:chgData name="Martin Chaov" userId="ab06d56f74e407a5" providerId="LiveId" clId="{2F8A4144-3C65-414F-BFC7-A1FD22588EAD}" dt="2018-11-14T08:15:36.958" v="2398" actId="26606"/>
          <ac:spMkLst>
            <pc:docMk/>
            <pc:sldMk cId="394823893" sldId="326"/>
            <ac:spMk id="18" creationId="{45991BFE-2E28-42F0-ABB2-4AA495629B22}"/>
          </ac:spMkLst>
        </pc:spChg>
        <pc:picChg chg="add del mod">
          <ac:chgData name="Martin Chaov" userId="ab06d56f74e407a5" providerId="LiveId" clId="{2F8A4144-3C65-414F-BFC7-A1FD22588EAD}" dt="2018-11-14T08:15:16.803" v="2394" actId="478"/>
          <ac:picMkLst>
            <pc:docMk/>
            <pc:sldMk cId="394823893" sldId="326"/>
            <ac:picMk id="4" creationId="{4293E9D6-77E2-4D6E-AC12-7BB6740209A9}"/>
          </ac:picMkLst>
        </pc:picChg>
        <pc:picChg chg="add del mod">
          <ac:chgData name="Martin Chaov" userId="ab06d56f74e407a5" providerId="LiveId" clId="{2F8A4144-3C65-414F-BFC7-A1FD22588EAD}" dt="2018-11-14T08:15:36.958" v="2398" actId="26606"/>
          <ac:picMkLst>
            <pc:docMk/>
            <pc:sldMk cId="394823893" sldId="326"/>
            <ac:picMk id="10" creationId="{10D3C47A-9CF3-4E54-BD26-4085D8392A42}"/>
          </ac:picMkLst>
        </pc:picChg>
        <pc:picChg chg="add">
          <ac:chgData name="Martin Chaov" userId="ab06d56f74e407a5" providerId="LiveId" clId="{2F8A4144-3C65-414F-BFC7-A1FD22588EAD}" dt="2018-11-14T08:15:36.958" v="2398" actId="26606"/>
          <ac:picMkLst>
            <pc:docMk/>
            <pc:sldMk cId="394823893" sldId="326"/>
            <ac:picMk id="11" creationId="{10D3C47A-9CF3-4E54-BD26-4085D8392A42}"/>
          </ac:picMkLst>
        </pc:picChg>
      </pc:sldChg>
      <pc:sldChg chg="addSp delSp modSp add modTransition modNotesTx">
        <pc:chgData name="Martin Chaov" userId="ab06d56f74e407a5" providerId="LiveId" clId="{2F8A4144-3C65-414F-BFC7-A1FD22588EAD}" dt="2018-11-15T12:16:09.978" v="4205" actId="14100"/>
        <pc:sldMkLst>
          <pc:docMk/>
          <pc:sldMk cId="2486194967" sldId="327"/>
        </pc:sldMkLst>
        <pc:spChg chg="del mod">
          <ac:chgData name="Martin Chaov" userId="ab06d56f74e407a5" providerId="LiveId" clId="{2F8A4144-3C65-414F-BFC7-A1FD22588EAD}" dt="2018-11-14T08:24:36.825" v="2584" actId="478"/>
          <ac:spMkLst>
            <pc:docMk/>
            <pc:sldMk cId="2486194967" sldId="327"/>
            <ac:spMk id="2" creationId="{DE31498D-D907-46B6-8803-0E0E01982737}"/>
          </ac:spMkLst>
        </pc:spChg>
        <pc:spChg chg="del mod">
          <ac:chgData name="Martin Chaov" userId="ab06d56f74e407a5" providerId="LiveId" clId="{2F8A4144-3C65-414F-BFC7-A1FD22588EAD}" dt="2018-11-14T08:24:42.874" v="2586" actId="478"/>
          <ac:spMkLst>
            <pc:docMk/>
            <pc:sldMk cId="2486194967" sldId="327"/>
            <ac:spMk id="3" creationId="{3B473E6E-75BB-4E72-8B9A-F1DA93870180}"/>
          </ac:spMkLst>
        </pc:spChg>
        <pc:spChg chg="add del mod">
          <ac:chgData name="Martin Chaov" userId="ab06d56f74e407a5" providerId="LiveId" clId="{2F8A4144-3C65-414F-BFC7-A1FD22588EAD}" dt="2018-11-14T08:24:40.690" v="2585" actId="14100"/>
          <ac:spMkLst>
            <pc:docMk/>
            <pc:sldMk cId="2486194967" sldId="327"/>
            <ac:spMk id="5" creationId="{9D383AD1-68A7-4F68-8620-29AD24BC5278}"/>
          </ac:spMkLst>
        </pc:spChg>
        <pc:graphicFrameChg chg="add del mod">
          <ac:chgData name="Martin Chaov" userId="ab06d56f74e407a5" providerId="LiveId" clId="{2F8A4144-3C65-414F-BFC7-A1FD22588EAD}" dt="2018-11-15T12:15:52.493" v="4201" actId="478"/>
          <ac:graphicFrameMkLst>
            <pc:docMk/>
            <pc:sldMk cId="2486194967" sldId="327"/>
            <ac:graphicFrameMk id="6" creationId="{AD299B34-17A1-4181-B77C-3C46669568E6}"/>
          </ac:graphicFrameMkLst>
        </pc:graphicFrameChg>
        <pc:picChg chg="add mod">
          <ac:chgData name="Martin Chaov" userId="ab06d56f74e407a5" providerId="LiveId" clId="{2F8A4144-3C65-414F-BFC7-A1FD22588EAD}" dt="2018-11-15T12:16:09.978" v="4205" actId="14100"/>
          <ac:picMkLst>
            <pc:docMk/>
            <pc:sldMk cId="2486194967" sldId="327"/>
            <ac:picMk id="3" creationId="{CBE0F9CB-420E-4EB4-A3A8-74B639BFC705}"/>
          </ac:picMkLst>
        </pc:picChg>
      </pc:sldChg>
      <pc:sldChg chg="addSp delSp modSp add mod modTransition setBg modNotesTx">
        <pc:chgData name="Martin Chaov" userId="ab06d56f74e407a5" providerId="LiveId" clId="{2F8A4144-3C65-414F-BFC7-A1FD22588EAD}" dt="2018-11-15T07:17:14.355" v="3785" actId="20577"/>
        <pc:sldMkLst>
          <pc:docMk/>
          <pc:sldMk cId="817396120" sldId="328"/>
        </pc:sldMkLst>
        <pc:spChg chg="add del">
          <ac:chgData name="Martin Chaov" userId="ab06d56f74e407a5" providerId="LiveId" clId="{2F8A4144-3C65-414F-BFC7-A1FD22588EAD}" dt="2018-11-14T10:24:24.220" v="2596" actId="26606"/>
          <ac:spMkLst>
            <pc:docMk/>
            <pc:sldMk cId="817396120" sldId="328"/>
            <ac:spMk id="8" creationId="{32BC26D8-82FB-445E-AA49-62A77D7C1EE0}"/>
          </ac:spMkLst>
        </pc:spChg>
        <pc:spChg chg="add del">
          <ac:chgData name="Martin Chaov" userId="ab06d56f74e407a5" providerId="LiveId" clId="{2F8A4144-3C65-414F-BFC7-A1FD22588EAD}" dt="2018-11-14T10:24:24.220" v="2596" actId="26606"/>
          <ac:spMkLst>
            <pc:docMk/>
            <pc:sldMk cId="817396120" sldId="328"/>
            <ac:spMk id="10" creationId="{CB44330D-EA18-4254-AA95-EB49948539B8}"/>
          </ac:spMkLst>
        </pc:spChg>
        <pc:picChg chg="add mod">
          <ac:chgData name="Martin Chaov" userId="ab06d56f74e407a5" providerId="LiveId" clId="{2F8A4144-3C65-414F-BFC7-A1FD22588EAD}" dt="2018-11-14T10:24:32.642" v="2599" actId="12789"/>
          <ac:picMkLst>
            <pc:docMk/>
            <pc:sldMk cId="817396120" sldId="328"/>
            <ac:picMk id="3" creationId="{320FBE3B-A394-4457-854D-EDF724B7FA25}"/>
          </ac:picMkLst>
        </pc:picChg>
      </pc:sldChg>
      <pc:sldChg chg="addSp delSp modSp add mod modTransition setBg modNotesTx">
        <pc:chgData name="Martin Chaov" userId="ab06d56f74e407a5" providerId="LiveId" clId="{2F8A4144-3C65-414F-BFC7-A1FD22588EAD}" dt="2018-11-15T07:18:14.760" v="3787" actId="20577"/>
        <pc:sldMkLst>
          <pc:docMk/>
          <pc:sldMk cId="2528712535" sldId="329"/>
        </pc:sldMkLst>
        <pc:spChg chg="add del mod">
          <ac:chgData name="Martin Chaov" userId="ab06d56f74e407a5" providerId="LiveId" clId="{2F8A4144-3C65-414F-BFC7-A1FD22588EAD}" dt="2018-11-14T11:14:58.608" v="2677" actId="478"/>
          <ac:spMkLst>
            <pc:docMk/>
            <pc:sldMk cId="2528712535" sldId="329"/>
            <ac:spMk id="2" creationId="{63A4F0F4-C0B0-4D48-8B86-9E5683A898D3}"/>
          </ac:spMkLst>
        </pc:spChg>
        <pc:spChg chg="add del mod">
          <ac:chgData name="Martin Chaov" userId="ab06d56f74e407a5" providerId="LiveId" clId="{2F8A4144-3C65-414F-BFC7-A1FD22588EAD}" dt="2018-11-14T11:14:47.513" v="2676" actId="20577"/>
          <ac:spMkLst>
            <pc:docMk/>
            <pc:sldMk cId="2528712535" sldId="329"/>
            <ac:spMk id="3" creationId="{B17EFD8D-B114-4937-AC70-CA9E1A123A70}"/>
          </ac:spMkLst>
        </pc:spChg>
        <pc:picChg chg="add mod">
          <ac:chgData name="Martin Chaov" userId="ab06d56f74e407a5" providerId="LiveId" clId="{2F8A4144-3C65-414F-BFC7-A1FD22588EAD}" dt="2018-11-14T11:15:05.182" v="2680" actId="26606"/>
          <ac:picMkLst>
            <pc:docMk/>
            <pc:sldMk cId="2528712535" sldId="329"/>
            <ac:picMk id="5" creationId="{74832EA3-397C-4CF3-98E1-E60649FC1ABB}"/>
          </ac:picMkLst>
        </pc:picChg>
      </pc:sldChg>
      <pc:sldChg chg="addSp delSp modSp add mod ord modTransition setBg modAnim modNotesTx">
        <pc:chgData name="Martin Chaov" userId="ab06d56f74e407a5" providerId="LiveId" clId="{2F8A4144-3C65-414F-BFC7-A1FD22588EAD}" dt="2018-11-15T07:20:54.439" v="3835" actId="20577"/>
        <pc:sldMkLst>
          <pc:docMk/>
          <pc:sldMk cId="185137866" sldId="330"/>
        </pc:sldMkLst>
        <pc:spChg chg="mod">
          <ac:chgData name="Martin Chaov" userId="ab06d56f74e407a5" providerId="LiveId" clId="{2F8A4144-3C65-414F-BFC7-A1FD22588EAD}" dt="2018-11-14T12:02:33.241" v="2721" actId="26606"/>
          <ac:spMkLst>
            <pc:docMk/>
            <pc:sldMk cId="185137866" sldId="330"/>
            <ac:spMk id="2" creationId="{188B73C1-BCA1-4A55-8626-5CC2D67D215A}"/>
          </ac:spMkLst>
        </pc:spChg>
        <pc:spChg chg="add del">
          <ac:chgData name="Martin Chaov" userId="ab06d56f74e407a5" providerId="LiveId" clId="{2F8A4144-3C65-414F-BFC7-A1FD22588EAD}" dt="2018-11-14T12:02:33.241" v="2721" actId="26606"/>
          <ac:spMkLst>
            <pc:docMk/>
            <pc:sldMk cId="185137866" sldId="330"/>
            <ac:spMk id="8" creationId="{8D70B121-56F4-4848-B38B-182089D909FA}"/>
          </ac:spMkLst>
        </pc:spChg>
        <pc:spChg chg="del mod">
          <ac:chgData name="Martin Chaov" userId="ab06d56f74e407a5" providerId="LiveId" clId="{2F8A4144-3C65-414F-BFC7-A1FD22588EAD}" dt="2018-11-14T12:02:33.241" v="2721" actId="26606"/>
          <ac:spMkLst>
            <pc:docMk/>
            <pc:sldMk cId="185137866" sldId="330"/>
            <ac:spMk id="13" creationId="{E74E7286-F304-489D-9D26-46A21A1FFB7A}"/>
          </ac:spMkLst>
        </pc:spChg>
        <pc:spChg chg="add">
          <ac:chgData name="Martin Chaov" userId="ab06d56f74e407a5" providerId="LiveId" clId="{2F8A4144-3C65-414F-BFC7-A1FD22588EAD}" dt="2018-11-14T12:02:33.241" v="2721" actId="26606"/>
          <ac:spMkLst>
            <pc:docMk/>
            <pc:sldMk cId="185137866" sldId="330"/>
            <ac:spMk id="17" creationId="{A5711A0E-A428-4ED1-96CB-33D69FD842E4}"/>
          </ac:spMkLst>
        </pc:spChg>
        <pc:graphicFrameChg chg="add">
          <ac:chgData name="Martin Chaov" userId="ab06d56f74e407a5" providerId="LiveId" clId="{2F8A4144-3C65-414F-BFC7-A1FD22588EAD}" dt="2018-11-14T12:02:33.241" v="2721" actId="26606"/>
          <ac:graphicFrameMkLst>
            <pc:docMk/>
            <pc:sldMk cId="185137866" sldId="330"/>
            <ac:graphicFrameMk id="12" creationId="{BA1B728B-8584-48D9-A399-594C0E09B4F3}"/>
          </ac:graphicFrameMkLst>
        </pc:graphicFrameChg>
        <pc:cxnChg chg="add del">
          <ac:chgData name="Martin Chaov" userId="ab06d56f74e407a5" providerId="LiveId" clId="{2F8A4144-3C65-414F-BFC7-A1FD22588EAD}" dt="2018-11-14T12:02:33.241" v="2721" actId="26606"/>
          <ac:cxnSpMkLst>
            <pc:docMk/>
            <pc:sldMk cId="185137866" sldId="330"/>
            <ac:cxnSpMk id="10" creationId="{2D72A2C9-F3CA-4216-8BAD-FA4C970C3C4E}"/>
          </ac:cxnSpMkLst>
        </pc:cxnChg>
      </pc:sldChg>
      <pc:sldChg chg="addSp delSp modSp add modTransition setBg">
        <pc:chgData name="Martin Chaov" userId="ab06d56f74e407a5" providerId="LiveId" clId="{2F8A4144-3C65-414F-BFC7-A1FD22588EAD}" dt="2018-11-15T07:21:38.084" v="3839" actId="20577"/>
        <pc:sldMkLst>
          <pc:docMk/>
          <pc:sldMk cId="649086092" sldId="331"/>
        </pc:sldMkLst>
        <pc:spChg chg="del">
          <ac:chgData name="Martin Chaov" userId="ab06d56f74e407a5" providerId="LiveId" clId="{2F8A4144-3C65-414F-BFC7-A1FD22588EAD}" dt="2018-11-14T10:50:33.591" v="2630" actId="12789"/>
          <ac:spMkLst>
            <pc:docMk/>
            <pc:sldMk cId="649086092" sldId="331"/>
            <ac:spMk id="2" creationId="{DDD86D66-6971-4005-BD89-B7B0AD3A2AC9}"/>
          </ac:spMkLst>
        </pc:spChg>
        <pc:spChg chg="del">
          <ac:chgData name="Martin Chaov" userId="ab06d56f74e407a5" providerId="LiveId" clId="{2F8A4144-3C65-414F-BFC7-A1FD22588EAD}" dt="2018-11-14T10:50:33.591" v="2630" actId="12789"/>
          <ac:spMkLst>
            <pc:docMk/>
            <pc:sldMk cId="649086092" sldId="331"/>
            <ac:spMk id="3" creationId="{13CF7CA2-E17D-4D54-B553-1B4DF6C375D7}"/>
          </ac:spMkLst>
        </pc:spChg>
        <pc:spChg chg="add del mod">
          <ac:chgData name="Martin Chaov" userId="ab06d56f74e407a5" providerId="LiveId" clId="{2F8A4144-3C65-414F-BFC7-A1FD22588EAD}" dt="2018-11-14T12:18:50.448" v="2881" actId="478"/>
          <ac:spMkLst>
            <pc:docMk/>
            <pc:sldMk cId="649086092" sldId="331"/>
            <ac:spMk id="4" creationId="{2AF72201-9266-4CED-9255-1D08648774B0}"/>
          </ac:spMkLst>
        </pc:spChg>
        <pc:spChg chg="add del mod">
          <ac:chgData name="Martin Chaov" userId="ab06d56f74e407a5" providerId="LiveId" clId="{2F8A4144-3C65-414F-BFC7-A1FD22588EAD}" dt="2018-11-14T12:18:48.871" v="2880" actId="12789"/>
          <ac:spMkLst>
            <pc:docMk/>
            <pc:sldMk cId="649086092" sldId="331"/>
            <ac:spMk id="5" creationId="{1C8FB33D-242A-4180-BFCB-3261DC6B4146}"/>
          </ac:spMkLst>
        </pc:spChg>
        <pc:picChg chg="add mod">
          <ac:chgData name="Martin Chaov" userId="ab06d56f74e407a5" providerId="LiveId" clId="{2F8A4144-3C65-414F-BFC7-A1FD22588EAD}" dt="2018-11-14T12:18:55.952" v="2883" actId="27614"/>
          <ac:picMkLst>
            <pc:docMk/>
            <pc:sldMk cId="649086092" sldId="331"/>
            <ac:picMk id="7" creationId="{BE67C5AB-31C9-4C15-BCFE-F904B69A88B7}"/>
          </ac:picMkLst>
        </pc:picChg>
      </pc:sldChg>
      <pc:sldChg chg="addSp delSp modSp add modTransition modNotesTx">
        <pc:chgData name="Martin Chaov" userId="ab06d56f74e407a5" providerId="LiveId" clId="{2F8A4144-3C65-414F-BFC7-A1FD22588EAD}" dt="2018-11-15T07:22:03.289" v="3840" actId="20577"/>
        <pc:sldMkLst>
          <pc:docMk/>
          <pc:sldMk cId="3662209419" sldId="332"/>
        </pc:sldMkLst>
        <pc:spChg chg="del mod">
          <ac:chgData name="Martin Chaov" userId="ab06d56f74e407a5" providerId="LiveId" clId="{2F8A4144-3C65-414F-BFC7-A1FD22588EAD}" dt="2018-11-14T12:23:45.090" v="2887" actId="478"/>
          <ac:spMkLst>
            <pc:docMk/>
            <pc:sldMk cId="3662209419" sldId="332"/>
            <ac:spMk id="4" creationId="{2AF72201-9266-4CED-9255-1D08648774B0}"/>
          </ac:spMkLst>
        </pc:spChg>
        <pc:spChg chg="del">
          <ac:chgData name="Martin Chaov" userId="ab06d56f74e407a5" providerId="LiveId" clId="{2F8A4144-3C65-414F-BFC7-A1FD22588EAD}" dt="2018-11-14T12:23:43.285" v="2886" actId="478"/>
          <ac:spMkLst>
            <pc:docMk/>
            <pc:sldMk cId="3662209419" sldId="332"/>
            <ac:spMk id="5" creationId="{1C8FB33D-242A-4180-BFCB-3261DC6B4146}"/>
          </ac:spMkLst>
        </pc:spChg>
        <pc:spChg chg="add del mod">
          <ac:chgData name="Martin Chaov" userId="ab06d56f74e407a5" providerId="LiveId" clId="{2F8A4144-3C65-414F-BFC7-A1FD22588EAD}" dt="2018-11-14T12:26:34.247" v="2990" actId="478"/>
          <ac:spMkLst>
            <pc:docMk/>
            <pc:sldMk cId="3662209419" sldId="332"/>
            <ac:spMk id="6" creationId="{9AF90DE9-2911-421E-A5AC-3C1F50D1E47F}"/>
          </ac:spMkLst>
        </pc:spChg>
        <pc:picChg chg="add mod">
          <ac:chgData name="Martin Chaov" userId="ab06d56f74e407a5" providerId="LiveId" clId="{2F8A4144-3C65-414F-BFC7-A1FD22588EAD}" dt="2018-11-14T12:25:12.100" v="2972" actId="1076"/>
          <ac:picMkLst>
            <pc:docMk/>
            <pc:sldMk cId="3662209419" sldId="332"/>
            <ac:picMk id="3" creationId="{1BBBCD3C-82CF-427F-B00E-35DAC2A93B75}"/>
          </ac:picMkLst>
        </pc:picChg>
      </pc:sldChg>
      <pc:sldChg chg="addSp delSp modSp add mod modTransition setBg">
        <pc:chgData name="Martin Chaov" userId="ab06d56f74e407a5" providerId="LiveId" clId="{2F8A4144-3C65-414F-BFC7-A1FD22588EAD}" dt="2018-11-15T07:22:14.770" v="3842" actId="20577"/>
        <pc:sldMkLst>
          <pc:docMk/>
          <pc:sldMk cId="863612628" sldId="333"/>
        </pc:sldMkLst>
        <pc:spChg chg="mod">
          <ac:chgData name="Martin Chaov" userId="ab06d56f74e407a5" providerId="LiveId" clId="{2F8A4144-3C65-414F-BFC7-A1FD22588EAD}" dt="2018-11-14T12:27:45.606" v="3017" actId="26606"/>
          <ac:spMkLst>
            <pc:docMk/>
            <pc:sldMk cId="863612628" sldId="333"/>
            <ac:spMk id="4" creationId="{2AF72201-9266-4CED-9255-1D08648774B0}"/>
          </ac:spMkLst>
        </pc:spChg>
        <pc:spChg chg="del">
          <ac:chgData name="Martin Chaov" userId="ab06d56f74e407a5" providerId="LiveId" clId="{2F8A4144-3C65-414F-BFC7-A1FD22588EAD}" dt="2018-11-14T12:26:53.017" v="3005" actId="478"/>
          <ac:spMkLst>
            <pc:docMk/>
            <pc:sldMk cId="863612628" sldId="333"/>
            <ac:spMk id="5" creationId="{1C8FB33D-242A-4180-BFCB-3261DC6B4146}"/>
          </ac:spMkLst>
        </pc:spChg>
        <pc:spChg chg="add del">
          <ac:chgData name="Martin Chaov" userId="ab06d56f74e407a5" providerId="LiveId" clId="{2F8A4144-3C65-414F-BFC7-A1FD22588EAD}" dt="2018-11-14T12:27:40.108" v="3011" actId="26606"/>
          <ac:spMkLst>
            <pc:docMk/>
            <pc:sldMk cId="863612628" sldId="333"/>
            <ac:spMk id="9" creationId="{AB45A142-4255-493C-8284-5D566C121B10}"/>
          </ac:spMkLst>
        </pc:spChg>
        <pc:spChg chg="add del">
          <ac:chgData name="Martin Chaov" userId="ab06d56f74e407a5" providerId="LiveId" clId="{2F8A4144-3C65-414F-BFC7-A1FD22588EAD}" dt="2018-11-14T12:27:41.627" v="3013" actId="26606"/>
          <ac:spMkLst>
            <pc:docMk/>
            <pc:sldMk cId="863612628" sldId="333"/>
            <ac:spMk id="13" creationId="{D4771268-CB57-404A-9271-370EB28F6090}"/>
          </ac:spMkLst>
        </pc:spChg>
        <pc:spChg chg="add del">
          <ac:chgData name="Martin Chaov" userId="ab06d56f74e407a5" providerId="LiveId" clId="{2F8A4144-3C65-414F-BFC7-A1FD22588EAD}" dt="2018-11-14T12:27:44.002" v="3015" actId="26606"/>
          <ac:spMkLst>
            <pc:docMk/>
            <pc:sldMk cId="863612628" sldId="333"/>
            <ac:spMk id="15" creationId="{AB45A142-4255-493C-8284-5D566C121B10}"/>
          </ac:spMkLst>
        </pc:spChg>
        <pc:picChg chg="add del mod">
          <ac:chgData name="Martin Chaov" userId="ab06d56f74e407a5" providerId="LiveId" clId="{2F8A4144-3C65-414F-BFC7-A1FD22588EAD}" dt="2018-11-14T12:27:45.950" v="3019" actId="1076"/>
          <ac:picMkLst>
            <pc:docMk/>
            <pc:sldMk cId="863612628" sldId="333"/>
            <ac:picMk id="3" creationId="{0BD28596-2DD0-42B1-890B-A6F5E254ACB4}"/>
          </ac:picMkLst>
        </pc:picChg>
        <pc:picChg chg="add mod">
          <ac:chgData name="Martin Chaov" userId="ab06d56f74e407a5" providerId="LiveId" clId="{2F8A4144-3C65-414F-BFC7-A1FD22588EAD}" dt="2018-11-14T12:28:01.395" v="3026" actId="1076"/>
          <ac:picMkLst>
            <pc:docMk/>
            <pc:sldMk cId="863612628" sldId="333"/>
            <ac:picMk id="7" creationId="{6AD8BBC4-8E9A-42E9-B103-C749A8D4DA71}"/>
          </ac:picMkLst>
        </pc:picChg>
        <pc:cxnChg chg="add del">
          <ac:chgData name="Martin Chaov" userId="ab06d56f74e407a5" providerId="LiveId" clId="{2F8A4144-3C65-414F-BFC7-A1FD22588EAD}" dt="2018-11-14T12:27:40.108" v="3011" actId="26606"/>
          <ac:cxnSpMkLst>
            <pc:docMk/>
            <pc:sldMk cId="863612628" sldId="333"/>
            <ac:cxnSpMk id="11" creationId="{38FB9660-F42F-4313-BBC4-47C007FE484C}"/>
          </ac:cxnSpMkLst>
        </pc:cxnChg>
        <pc:cxnChg chg="add del">
          <ac:chgData name="Martin Chaov" userId="ab06d56f74e407a5" providerId="LiveId" clId="{2F8A4144-3C65-414F-BFC7-A1FD22588EAD}" dt="2018-11-14T12:27:44.002" v="3015" actId="26606"/>
          <ac:cxnSpMkLst>
            <pc:docMk/>
            <pc:sldMk cId="863612628" sldId="333"/>
            <ac:cxnSpMk id="16" creationId="{38FB9660-F42F-4313-BBC4-47C007FE484C}"/>
          </ac:cxnSpMkLst>
        </pc:cxnChg>
      </pc:sldChg>
      <pc:sldChg chg="addSp delSp modSp add modTransition setBg modNotesTx">
        <pc:chgData name="Martin Chaov" userId="ab06d56f74e407a5" providerId="LiveId" clId="{2F8A4144-3C65-414F-BFC7-A1FD22588EAD}" dt="2018-11-15T07:23:06" v="3849" actId="20577"/>
        <pc:sldMkLst>
          <pc:docMk/>
          <pc:sldMk cId="2001180843" sldId="334"/>
        </pc:sldMkLst>
        <pc:spChg chg="add del mod">
          <ac:chgData name="Martin Chaov" userId="ab06d56f74e407a5" providerId="LiveId" clId="{2F8A4144-3C65-414F-BFC7-A1FD22588EAD}" dt="2018-11-14T12:41:56.355" v="3081" actId="478"/>
          <ac:spMkLst>
            <pc:docMk/>
            <pc:sldMk cId="2001180843" sldId="334"/>
            <ac:spMk id="3" creationId="{92274BEB-B15B-4377-9C52-600E945D32B1}"/>
          </ac:spMkLst>
        </pc:spChg>
        <pc:spChg chg="del mod">
          <ac:chgData name="Martin Chaov" userId="ab06d56f74e407a5" providerId="LiveId" clId="{2F8A4144-3C65-414F-BFC7-A1FD22588EAD}" dt="2018-11-14T12:41:54.126" v="3080" actId="478"/>
          <ac:spMkLst>
            <pc:docMk/>
            <pc:sldMk cId="2001180843" sldId="334"/>
            <ac:spMk id="4" creationId="{2AF72201-9266-4CED-9255-1D08648774B0}"/>
          </ac:spMkLst>
        </pc:spChg>
        <pc:spChg chg="del">
          <ac:chgData name="Martin Chaov" userId="ab06d56f74e407a5" providerId="LiveId" clId="{2F8A4144-3C65-414F-BFC7-A1FD22588EAD}" dt="2018-11-14T12:41:52.021" v="3079" actId="478"/>
          <ac:spMkLst>
            <pc:docMk/>
            <pc:sldMk cId="2001180843" sldId="334"/>
            <ac:spMk id="5" creationId="{1C8FB33D-242A-4180-BFCB-3261DC6B4146}"/>
          </ac:spMkLst>
        </pc:spChg>
        <pc:picChg chg="add del mod">
          <ac:chgData name="Martin Chaov" userId="ab06d56f74e407a5" providerId="LiveId" clId="{2F8A4144-3C65-414F-BFC7-A1FD22588EAD}" dt="2018-11-14T12:42:55.061" v="3100" actId="12789"/>
          <ac:picMkLst>
            <pc:docMk/>
            <pc:sldMk cId="2001180843" sldId="334"/>
            <ac:picMk id="7" creationId="{B310947D-0787-4954-9805-A0A923798DCC}"/>
          </ac:picMkLst>
        </pc:picChg>
        <pc:picChg chg="add mod">
          <ac:chgData name="Martin Chaov" userId="ab06d56f74e407a5" providerId="LiveId" clId="{2F8A4144-3C65-414F-BFC7-A1FD22588EAD}" dt="2018-11-14T12:50:57.805" v="3363" actId="12789"/>
          <ac:picMkLst>
            <pc:docMk/>
            <pc:sldMk cId="2001180843" sldId="334"/>
            <ac:picMk id="9" creationId="{E4624352-FBF3-4D3F-89AE-50571FE996AD}"/>
          </ac:picMkLst>
        </pc:picChg>
      </pc:sldChg>
      <pc:sldChg chg="addSp delSp modSp add modTransition modNotesTx">
        <pc:chgData name="Martin Chaov" userId="ab06d56f74e407a5" providerId="LiveId" clId="{2F8A4144-3C65-414F-BFC7-A1FD22588EAD}" dt="2018-11-15T07:24:34.597" v="3859" actId="12789"/>
        <pc:sldMkLst>
          <pc:docMk/>
          <pc:sldMk cId="4278205768" sldId="335"/>
        </pc:sldMkLst>
        <pc:spChg chg="add del mod">
          <ac:chgData name="Martin Chaov" userId="ab06d56f74e407a5" providerId="LiveId" clId="{2F8A4144-3C65-414F-BFC7-A1FD22588EAD}" dt="2018-11-15T07:24:22.279" v="3853" actId="12789"/>
          <ac:spMkLst>
            <pc:docMk/>
            <pc:sldMk cId="4278205768" sldId="335"/>
            <ac:spMk id="3" creationId="{2FD63A4C-A83A-400B-8ED7-7BAE9C7330CA}"/>
          </ac:spMkLst>
        </pc:spChg>
        <pc:spChg chg="del mod">
          <ac:chgData name="Martin Chaov" userId="ab06d56f74e407a5" providerId="LiveId" clId="{2F8A4144-3C65-414F-BFC7-A1FD22588EAD}" dt="2018-11-15T07:24:16.181" v="3852" actId="478"/>
          <ac:spMkLst>
            <pc:docMk/>
            <pc:sldMk cId="4278205768" sldId="335"/>
            <ac:spMk id="4" creationId="{2AF72201-9266-4CED-9255-1D08648774B0}"/>
          </ac:spMkLst>
        </pc:spChg>
        <pc:spChg chg="del">
          <ac:chgData name="Martin Chaov" userId="ab06d56f74e407a5" providerId="LiveId" clId="{2F8A4144-3C65-414F-BFC7-A1FD22588EAD}" dt="2018-11-14T12:52:20.444" v="3364" actId="478"/>
          <ac:spMkLst>
            <pc:docMk/>
            <pc:sldMk cId="4278205768" sldId="335"/>
            <ac:spMk id="5" creationId="{1C8FB33D-242A-4180-BFCB-3261DC6B4146}"/>
          </ac:spMkLst>
        </pc:spChg>
        <pc:picChg chg="add mod">
          <ac:chgData name="Martin Chaov" userId="ab06d56f74e407a5" providerId="LiveId" clId="{2F8A4144-3C65-414F-BFC7-A1FD22588EAD}" dt="2018-11-15T07:24:34.597" v="3859" actId="12789"/>
          <ac:picMkLst>
            <pc:docMk/>
            <pc:sldMk cId="4278205768" sldId="335"/>
            <ac:picMk id="6" creationId="{8B840D5E-2FAF-4B55-A21C-D462C72BC363}"/>
          </ac:picMkLst>
        </pc:picChg>
      </pc:sldChg>
      <pc:sldChg chg="addSp delSp modSp add modTransition modNotesTx">
        <pc:chgData name="Martin Chaov" userId="ab06d56f74e407a5" providerId="LiveId" clId="{2F8A4144-3C65-414F-BFC7-A1FD22588EAD}" dt="2018-11-15T07:29:07.512" v="3878" actId="20577"/>
        <pc:sldMkLst>
          <pc:docMk/>
          <pc:sldMk cId="771816278" sldId="336"/>
        </pc:sldMkLst>
        <pc:spChg chg="del">
          <ac:chgData name="Martin Chaov" userId="ab06d56f74e407a5" providerId="LiveId" clId="{2F8A4144-3C65-414F-BFC7-A1FD22588EAD}" dt="2018-11-14T10:52:08.443" v="2644" actId="20577"/>
          <ac:spMkLst>
            <pc:docMk/>
            <pc:sldMk cId="771816278" sldId="336"/>
            <ac:spMk id="2" creationId="{A60AD334-F8E1-4AB8-9D53-4DE2587758F6}"/>
          </ac:spMkLst>
        </pc:spChg>
        <pc:spChg chg="del">
          <ac:chgData name="Martin Chaov" userId="ab06d56f74e407a5" providerId="LiveId" clId="{2F8A4144-3C65-414F-BFC7-A1FD22588EAD}" dt="2018-11-14T10:52:08.443" v="2644" actId="20577"/>
          <ac:spMkLst>
            <pc:docMk/>
            <pc:sldMk cId="771816278" sldId="336"/>
            <ac:spMk id="3" creationId="{4D3B8E1B-9B91-461C-B80F-6CF233A03E3F}"/>
          </ac:spMkLst>
        </pc:spChg>
        <pc:spChg chg="add del mod">
          <ac:chgData name="Martin Chaov" userId="ab06d56f74e407a5" providerId="LiveId" clId="{2F8A4144-3C65-414F-BFC7-A1FD22588EAD}" dt="2018-11-15T07:26:40.948" v="3861" actId="20577"/>
          <ac:spMkLst>
            <pc:docMk/>
            <pc:sldMk cId="771816278" sldId="336"/>
            <ac:spMk id="3" creationId="{E9B2E666-272D-4209-947A-AD58191FEB72}"/>
          </ac:spMkLst>
        </pc:spChg>
        <pc:spChg chg="add del mod">
          <ac:chgData name="Martin Chaov" userId="ab06d56f74e407a5" providerId="LiveId" clId="{2F8A4144-3C65-414F-BFC7-A1FD22588EAD}" dt="2018-11-15T07:26:36.852" v="3860" actId="478"/>
          <ac:spMkLst>
            <pc:docMk/>
            <pc:sldMk cId="771816278" sldId="336"/>
            <ac:spMk id="4" creationId="{CD07475C-0E81-404F-80CE-F7162EAE80BB}"/>
          </ac:spMkLst>
        </pc:spChg>
        <pc:spChg chg="add del mod">
          <ac:chgData name="Martin Chaov" userId="ab06d56f74e407a5" providerId="LiveId" clId="{2F8A4144-3C65-414F-BFC7-A1FD22588EAD}" dt="2018-11-15T07:23:22.268" v="3851" actId="478"/>
          <ac:spMkLst>
            <pc:docMk/>
            <pc:sldMk cId="771816278" sldId="336"/>
            <ac:spMk id="5" creationId="{0D64CCAC-F3FB-4557-88C6-34070770FBF2}"/>
          </ac:spMkLst>
        </pc:spChg>
        <pc:picChg chg="add mod">
          <ac:chgData name="Martin Chaov" userId="ab06d56f74e407a5" providerId="LiveId" clId="{2F8A4144-3C65-414F-BFC7-A1FD22588EAD}" dt="2018-11-15T07:26:58.240" v="3865" actId="14100"/>
          <ac:picMkLst>
            <pc:docMk/>
            <pc:sldMk cId="771816278" sldId="336"/>
            <ac:picMk id="7" creationId="{2C3270D1-2B45-4CB7-80F0-6321D34E32C6}"/>
          </ac:picMkLst>
        </pc:picChg>
      </pc:sldChg>
      <pc:sldChg chg="delSp modSp add modTransition modNotesTx">
        <pc:chgData name="Martin Chaov" userId="ab06d56f74e407a5" providerId="LiveId" clId="{2F8A4144-3C65-414F-BFC7-A1FD22588EAD}" dt="2018-11-15T07:29:13.353" v="3879" actId="20577"/>
        <pc:sldMkLst>
          <pc:docMk/>
          <pc:sldMk cId="2319714402" sldId="337"/>
        </pc:sldMkLst>
        <pc:spChg chg="mod">
          <ac:chgData name="Martin Chaov" userId="ab06d56f74e407a5" providerId="LiveId" clId="{2F8A4144-3C65-414F-BFC7-A1FD22588EAD}" dt="2018-11-14T10:52:44.169" v="2652" actId="20577"/>
          <ac:spMkLst>
            <pc:docMk/>
            <pc:sldMk cId="2319714402" sldId="337"/>
            <ac:spMk id="4" creationId="{CD07475C-0E81-404F-80CE-F7162EAE80BB}"/>
          </ac:spMkLst>
        </pc:spChg>
        <pc:spChg chg="del">
          <ac:chgData name="Martin Chaov" userId="ab06d56f74e407a5" providerId="LiveId" clId="{2F8A4144-3C65-414F-BFC7-A1FD22588EAD}" dt="2018-11-14T12:53:23.558" v="3365" actId="478"/>
          <ac:spMkLst>
            <pc:docMk/>
            <pc:sldMk cId="2319714402" sldId="337"/>
            <ac:spMk id="5" creationId="{0D64CCAC-F3FB-4557-88C6-34070770FBF2}"/>
          </ac:spMkLst>
        </pc:spChg>
      </pc:sldChg>
      <pc:sldChg chg="addSp delSp modSp add modTransition modAnim">
        <pc:chgData name="Martin Chaov" userId="ab06d56f74e407a5" providerId="LiveId" clId="{2F8A4144-3C65-414F-BFC7-A1FD22588EAD}" dt="2018-11-15T07:29:35.055" v="3884" actId="20577"/>
        <pc:sldMkLst>
          <pc:docMk/>
          <pc:sldMk cId="4140466179" sldId="338"/>
        </pc:sldMkLst>
        <pc:spChg chg="mod">
          <ac:chgData name="Martin Chaov" userId="ab06d56f74e407a5" providerId="LiveId" clId="{2F8A4144-3C65-414F-BFC7-A1FD22588EAD}" dt="2018-11-14T14:09:43.082" v="3392" actId="20577"/>
          <ac:spMkLst>
            <pc:docMk/>
            <pc:sldMk cId="4140466179" sldId="338"/>
            <ac:spMk id="4" creationId="{CD07475C-0E81-404F-80CE-F7162EAE80BB}"/>
          </ac:spMkLst>
        </pc:spChg>
        <pc:spChg chg="del">
          <ac:chgData name="Martin Chaov" userId="ab06d56f74e407a5" providerId="LiveId" clId="{2F8A4144-3C65-414F-BFC7-A1FD22588EAD}" dt="2018-11-14T14:09:36.389" v="3380" actId="478"/>
          <ac:spMkLst>
            <pc:docMk/>
            <pc:sldMk cId="4140466179" sldId="338"/>
            <ac:spMk id="5" creationId="{0D64CCAC-F3FB-4557-88C6-34070770FBF2}"/>
          </ac:spMkLst>
        </pc:spChg>
        <pc:picChg chg="add mod">
          <ac:chgData name="Martin Chaov" userId="ab06d56f74e407a5" providerId="LiveId" clId="{2F8A4144-3C65-414F-BFC7-A1FD22588EAD}" dt="2018-11-14T14:40:30.451" v="3397" actId="1076"/>
          <ac:picMkLst>
            <pc:docMk/>
            <pc:sldMk cId="4140466179" sldId="338"/>
            <ac:picMk id="3" creationId="{477344F1-D407-4B42-90D1-BD746E5DF4B6}"/>
          </ac:picMkLst>
        </pc:picChg>
      </pc:sldChg>
      <pc:sldChg chg="addSp delSp modSp add modTransition modNotesTx">
        <pc:chgData name="Martin Chaov" userId="ab06d56f74e407a5" providerId="LiveId" clId="{2F8A4144-3C65-414F-BFC7-A1FD22588EAD}" dt="2018-11-15T07:29:41.104" v="3885" actId="20577"/>
        <pc:sldMkLst>
          <pc:docMk/>
          <pc:sldMk cId="860970754" sldId="339"/>
        </pc:sldMkLst>
        <pc:spChg chg="del">
          <ac:chgData name="Martin Chaov" userId="ab06d56f74e407a5" providerId="LiveId" clId="{2F8A4144-3C65-414F-BFC7-A1FD22588EAD}" dt="2018-11-14T10:53:17.602" v="2663" actId="554"/>
          <ac:spMkLst>
            <pc:docMk/>
            <pc:sldMk cId="860970754" sldId="339"/>
            <ac:spMk id="2" creationId="{2F41E43E-0510-4490-B906-2721F4D1F716}"/>
          </ac:spMkLst>
        </pc:spChg>
        <pc:spChg chg="del">
          <ac:chgData name="Martin Chaov" userId="ab06d56f74e407a5" providerId="LiveId" clId="{2F8A4144-3C65-414F-BFC7-A1FD22588EAD}" dt="2018-11-14T10:53:17.602" v="2663" actId="554"/>
          <ac:spMkLst>
            <pc:docMk/>
            <pc:sldMk cId="860970754" sldId="339"/>
            <ac:spMk id="3" creationId="{C997368B-EE5C-4BD2-9ADD-162FAB371CCF}"/>
          </ac:spMkLst>
        </pc:spChg>
        <pc:spChg chg="add del mod">
          <ac:chgData name="Martin Chaov" userId="ab06d56f74e407a5" providerId="LiveId" clId="{2F8A4144-3C65-414F-BFC7-A1FD22588EAD}" dt="2018-11-14T12:55:13.770" v="3374" actId="478"/>
          <ac:spMkLst>
            <pc:docMk/>
            <pc:sldMk cId="860970754" sldId="339"/>
            <ac:spMk id="4" creationId="{E3393969-36E6-4CD7-A829-10674A47298E}"/>
          </ac:spMkLst>
        </pc:spChg>
        <pc:spChg chg="add del mod">
          <ac:chgData name="Martin Chaov" userId="ab06d56f74e407a5" providerId="LiveId" clId="{2F8A4144-3C65-414F-BFC7-A1FD22588EAD}" dt="2018-11-14T12:55:11.432" v="3373" actId="554"/>
          <ac:spMkLst>
            <pc:docMk/>
            <pc:sldMk cId="860970754" sldId="339"/>
            <ac:spMk id="5" creationId="{562BE149-6627-43FB-ABBE-BB8922C642C2}"/>
          </ac:spMkLst>
        </pc:spChg>
        <pc:picChg chg="add mod">
          <ac:chgData name="Martin Chaov" userId="ab06d56f74e407a5" providerId="LiveId" clId="{2F8A4144-3C65-414F-BFC7-A1FD22588EAD}" dt="2018-11-14T12:58:28.967" v="3379" actId="554"/>
          <ac:picMkLst>
            <pc:docMk/>
            <pc:sldMk cId="860970754" sldId="339"/>
            <ac:picMk id="7" creationId="{01D8F946-19AC-4DAD-8E30-F1DC60E424C5}"/>
          </ac:picMkLst>
        </pc:picChg>
      </pc:sldChg>
      <pc:sldChg chg="addSp delSp modSp add mod modTransition setBg modAnim setClrOvrMap">
        <pc:chgData name="Martin Chaov" userId="ab06d56f74e407a5" providerId="LiveId" clId="{2F8A4144-3C65-414F-BFC7-A1FD22588EAD}" dt="2018-11-15T07:30:11" v="3890" actId="20577"/>
        <pc:sldMkLst>
          <pc:docMk/>
          <pc:sldMk cId="320929833" sldId="340"/>
        </pc:sldMkLst>
        <pc:spChg chg="mod ord">
          <ac:chgData name="Martin Chaov" userId="ab06d56f74e407a5" providerId="LiveId" clId="{2F8A4144-3C65-414F-BFC7-A1FD22588EAD}" dt="2018-11-15T07:28:51.513" v="3877" actId="26606"/>
          <ac:spMkLst>
            <pc:docMk/>
            <pc:sldMk cId="320929833" sldId="340"/>
            <ac:spMk id="4" creationId="{E3393969-36E6-4CD7-A829-10674A47298E}"/>
          </ac:spMkLst>
        </pc:spChg>
        <pc:spChg chg="del">
          <ac:chgData name="Martin Chaov" userId="ab06d56f74e407a5" providerId="LiveId" clId="{2F8A4144-3C65-414F-BFC7-A1FD22588EAD}" dt="2018-11-14T14:38:03.271" v="3394" actId="478"/>
          <ac:spMkLst>
            <pc:docMk/>
            <pc:sldMk cId="320929833" sldId="340"/>
            <ac:spMk id="5" creationId="{562BE149-6627-43FB-ABBE-BB8922C642C2}"/>
          </ac:spMkLst>
        </pc:spChg>
        <pc:spChg chg="add del">
          <ac:chgData name="Martin Chaov" userId="ab06d56f74e407a5" providerId="LiveId" clId="{2F8A4144-3C65-414F-BFC7-A1FD22588EAD}" dt="2018-11-15T07:28:23.950" v="3868" actId="26606"/>
          <ac:spMkLst>
            <pc:docMk/>
            <pc:sldMk cId="320929833" sldId="340"/>
            <ac:spMk id="71" creationId="{66BCEC1B-9617-4EF1-9B03-4BD43D100B8A}"/>
          </ac:spMkLst>
        </pc:spChg>
        <pc:spChg chg="add del">
          <ac:chgData name="Martin Chaov" userId="ab06d56f74e407a5" providerId="LiveId" clId="{2F8A4144-3C65-414F-BFC7-A1FD22588EAD}" dt="2018-11-15T07:28:23.950" v="3868" actId="26606"/>
          <ac:spMkLst>
            <pc:docMk/>
            <pc:sldMk cId="320929833" sldId="340"/>
            <ac:spMk id="73" creationId="{CCBFD80B-276C-4775-A363-20693A7CF95E}"/>
          </ac:spMkLst>
        </pc:spChg>
        <pc:spChg chg="add del">
          <ac:chgData name="Martin Chaov" userId="ab06d56f74e407a5" providerId="LiveId" clId="{2F8A4144-3C65-414F-BFC7-A1FD22588EAD}" dt="2018-11-15T07:28:38.545" v="3870" actId="26606"/>
          <ac:spMkLst>
            <pc:docMk/>
            <pc:sldMk cId="320929833" sldId="340"/>
            <ac:spMk id="75" creationId="{B817D9AD-5E85-4E85-AC3E-43E24FA91AA1}"/>
          </ac:spMkLst>
        </pc:spChg>
        <pc:spChg chg="add del">
          <ac:chgData name="Martin Chaov" userId="ab06d56f74e407a5" providerId="LiveId" clId="{2F8A4144-3C65-414F-BFC7-A1FD22588EAD}" dt="2018-11-15T07:28:38.545" v="3870" actId="26606"/>
          <ac:spMkLst>
            <pc:docMk/>
            <pc:sldMk cId="320929833" sldId="340"/>
            <ac:spMk id="77" creationId="{F0810290-E788-4DE3-B716-DBE58CC6A8EF}"/>
          </ac:spMkLst>
        </pc:spChg>
        <pc:spChg chg="add del">
          <ac:chgData name="Martin Chaov" userId="ab06d56f74e407a5" providerId="LiveId" clId="{2F8A4144-3C65-414F-BFC7-A1FD22588EAD}" dt="2018-11-15T07:28:38.545" v="3870" actId="26606"/>
          <ac:spMkLst>
            <pc:docMk/>
            <pc:sldMk cId="320929833" sldId="340"/>
            <ac:spMk id="2052" creationId="{5434194B-EB56-4062-98C6-CB72F287E3F7}"/>
          </ac:spMkLst>
        </pc:spChg>
        <pc:spChg chg="add del">
          <ac:chgData name="Martin Chaov" userId="ab06d56f74e407a5" providerId="LiveId" clId="{2F8A4144-3C65-414F-BFC7-A1FD22588EAD}" dt="2018-11-15T07:28:42.965" v="3872" actId="26606"/>
          <ac:spMkLst>
            <pc:docMk/>
            <pc:sldMk cId="320929833" sldId="340"/>
            <ac:spMk id="2055" creationId="{823AC064-BC96-4F32-8AE1-B2FD38754823}"/>
          </ac:spMkLst>
        </pc:spChg>
        <pc:spChg chg="add del">
          <ac:chgData name="Martin Chaov" userId="ab06d56f74e407a5" providerId="LiveId" clId="{2F8A4144-3C65-414F-BFC7-A1FD22588EAD}" dt="2018-11-15T07:28:49.692" v="3874" actId="26606"/>
          <ac:spMkLst>
            <pc:docMk/>
            <pc:sldMk cId="320929833" sldId="340"/>
            <ac:spMk id="2057" creationId="{823AC064-BC96-4F32-8AE1-B2FD38754823}"/>
          </ac:spMkLst>
        </pc:spChg>
        <pc:spChg chg="add del">
          <ac:chgData name="Martin Chaov" userId="ab06d56f74e407a5" providerId="LiveId" clId="{2F8A4144-3C65-414F-BFC7-A1FD22588EAD}" dt="2018-11-15T07:28:51.513" v="3877" actId="26606"/>
          <ac:spMkLst>
            <pc:docMk/>
            <pc:sldMk cId="320929833" sldId="340"/>
            <ac:spMk id="2060" creationId="{66BCEC1B-9617-4EF1-9B03-4BD43D100B8A}"/>
          </ac:spMkLst>
        </pc:spChg>
        <pc:spChg chg="add del">
          <ac:chgData name="Martin Chaov" userId="ab06d56f74e407a5" providerId="LiveId" clId="{2F8A4144-3C65-414F-BFC7-A1FD22588EAD}" dt="2018-11-15T07:28:51.513" v="3877" actId="26606"/>
          <ac:spMkLst>
            <pc:docMk/>
            <pc:sldMk cId="320929833" sldId="340"/>
            <ac:spMk id="2061" creationId="{CCBFD80B-276C-4775-A363-20693A7CF95E}"/>
          </ac:spMkLst>
        </pc:spChg>
        <pc:picChg chg="add mod">
          <ac:chgData name="Martin Chaov" userId="ab06d56f74e407a5" providerId="LiveId" clId="{2F8A4144-3C65-414F-BFC7-A1FD22588EAD}" dt="2018-11-15T07:28:51.513" v="3877" actId="26606"/>
          <ac:picMkLst>
            <pc:docMk/>
            <pc:sldMk cId="320929833" sldId="340"/>
            <ac:picMk id="3" creationId="{93A337E3-D44F-40CE-8C0D-EDBB608A268A}"/>
          </ac:picMkLst>
        </pc:picChg>
        <pc:picChg chg="add mod ord">
          <ac:chgData name="Martin Chaov" userId="ab06d56f74e407a5" providerId="LiveId" clId="{2F8A4144-3C65-414F-BFC7-A1FD22588EAD}" dt="2018-11-15T07:28:51.513" v="3877" actId="26606"/>
          <ac:picMkLst>
            <pc:docMk/>
            <pc:sldMk cId="320929833" sldId="340"/>
            <ac:picMk id="2050" creationId="{0159612C-A986-4F82-9431-597291854F21}"/>
          </ac:picMkLst>
        </pc:picChg>
        <pc:picChg chg="add del">
          <ac:chgData name="Martin Chaov" userId="ab06d56f74e407a5" providerId="LiveId" clId="{2F8A4144-3C65-414F-BFC7-A1FD22588EAD}" dt="2018-11-15T07:28:38.545" v="3870" actId="26606"/>
          <ac:picMkLst>
            <pc:docMk/>
            <pc:sldMk cId="320929833" sldId="340"/>
            <ac:picMk id="2053" creationId="{B3746DB1-35A8-422F-9955-4F8E75DBB077}"/>
          </ac:picMkLst>
        </pc:picChg>
        <pc:cxnChg chg="add del">
          <ac:chgData name="Martin Chaov" userId="ab06d56f74e407a5" providerId="LiveId" clId="{2F8A4144-3C65-414F-BFC7-A1FD22588EAD}" dt="2018-11-15T07:28:42.965" v="3872" actId="26606"/>
          <ac:cxnSpMkLst>
            <pc:docMk/>
            <pc:sldMk cId="320929833" sldId="340"/>
            <ac:cxnSpMk id="2054" creationId="{DB146403-F3D6-484B-B2ED-97F9565D0370}"/>
          </ac:cxnSpMkLst>
        </pc:cxnChg>
        <pc:cxnChg chg="add del">
          <ac:chgData name="Martin Chaov" userId="ab06d56f74e407a5" providerId="LiveId" clId="{2F8A4144-3C65-414F-BFC7-A1FD22588EAD}" dt="2018-11-15T07:28:42.965" v="3872" actId="26606"/>
          <ac:cxnSpMkLst>
            <pc:docMk/>
            <pc:sldMk cId="320929833" sldId="340"/>
            <ac:cxnSpMk id="2056" creationId="{7E7C77BC-7138-40B1-A15B-20F57A494629}"/>
          </ac:cxnSpMkLst>
        </pc:cxnChg>
        <pc:cxnChg chg="add del">
          <ac:chgData name="Martin Chaov" userId="ab06d56f74e407a5" providerId="LiveId" clId="{2F8A4144-3C65-414F-BFC7-A1FD22588EAD}" dt="2018-11-15T07:28:49.692" v="3874" actId="26606"/>
          <ac:cxnSpMkLst>
            <pc:docMk/>
            <pc:sldMk cId="320929833" sldId="340"/>
            <ac:cxnSpMk id="2058" creationId="{7E7C77BC-7138-40B1-A15B-20F57A494629}"/>
          </ac:cxnSpMkLst>
        </pc:cxnChg>
        <pc:cxnChg chg="add del">
          <ac:chgData name="Martin Chaov" userId="ab06d56f74e407a5" providerId="LiveId" clId="{2F8A4144-3C65-414F-BFC7-A1FD22588EAD}" dt="2018-11-15T07:28:49.692" v="3874" actId="26606"/>
          <ac:cxnSpMkLst>
            <pc:docMk/>
            <pc:sldMk cId="320929833" sldId="340"/>
            <ac:cxnSpMk id="2059" creationId="{DB146403-F3D6-484B-B2ED-97F9565D0370}"/>
          </ac:cxnSpMkLst>
        </pc:cxnChg>
      </pc:sldChg>
      <pc:sldChg chg="addSp delSp modSp add mod modTransition setBg setClrOvrMap">
        <pc:chgData name="Martin Chaov" userId="ab06d56f74e407a5" providerId="LiveId" clId="{2F8A4144-3C65-414F-BFC7-A1FD22588EAD}" dt="2018-11-15T07:30:22.897" v="3892" actId="20577"/>
        <pc:sldMkLst>
          <pc:docMk/>
          <pc:sldMk cId="2945844112" sldId="341"/>
        </pc:sldMkLst>
        <pc:spChg chg="mod ord">
          <ac:chgData name="Martin Chaov" userId="ab06d56f74e407a5" providerId="LiveId" clId="{2F8A4144-3C65-414F-BFC7-A1FD22588EAD}" dt="2018-11-14T14:45:51.721" v="3405" actId="26606"/>
          <ac:spMkLst>
            <pc:docMk/>
            <pc:sldMk cId="2945844112" sldId="341"/>
            <ac:spMk id="4" creationId="{E3393969-36E6-4CD7-A829-10674A47298E}"/>
          </ac:spMkLst>
        </pc:spChg>
        <pc:spChg chg="del">
          <ac:chgData name="Martin Chaov" userId="ab06d56f74e407a5" providerId="LiveId" clId="{2F8A4144-3C65-414F-BFC7-A1FD22588EAD}" dt="2018-11-14T14:37:59.965" v="3393" actId="478"/>
          <ac:spMkLst>
            <pc:docMk/>
            <pc:sldMk cId="2945844112" sldId="341"/>
            <ac:spMk id="5" creationId="{562BE149-6627-43FB-ABBE-BB8922C642C2}"/>
          </ac:spMkLst>
        </pc:spChg>
        <pc:spChg chg="add">
          <ac:chgData name="Martin Chaov" userId="ab06d56f74e407a5" providerId="LiveId" clId="{2F8A4144-3C65-414F-BFC7-A1FD22588EAD}" dt="2018-11-14T14:45:51.721" v="3405" actId="26606"/>
          <ac:spMkLst>
            <pc:docMk/>
            <pc:sldMk cId="2945844112" sldId="341"/>
            <ac:spMk id="71" creationId="{71B2258F-86CA-4D4D-8270-BC05FCDEBFB3}"/>
          </ac:spMkLst>
        </pc:spChg>
        <pc:picChg chg="add mod">
          <ac:chgData name="Martin Chaov" userId="ab06d56f74e407a5" providerId="LiveId" clId="{2F8A4144-3C65-414F-BFC7-A1FD22588EAD}" dt="2018-11-14T14:45:51.721" v="3405" actId="26606"/>
          <ac:picMkLst>
            <pc:docMk/>
            <pc:sldMk cId="2945844112" sldId="341"/>
            <ac:picMk id="3074" creationId="{9B3D81AA-EA8B-46FF-A785-7D1F17437B8E}"/>
          </ac:picMkLst>
        </pc:picChg>
      </pc:sldChg>
      <pc:sldChg chg="addSp delSp modSp add mod modTransition setBg">
        <pc:chgData name="Martin Chaov" userId="ab06d56f74e407a5" providerId="LiveId" clId="{2F8A4144-3C65-414F-BFC7-A1FD22588EAD}" dt="2018-11-15T07:30:31.341" v="3893" actId="20577"/>
        <pc:sldMkLst>
          <pc:docMk/>
          <pc:sldMk cId="2916732107" sldId="342"/>
        </pc:sldMkLst>
        <pc:spChg chg="mod">
          <ac:chgData name="Martin Chaov" userId="ab06d56f74e407a5" providerId="LiveId" clId="{2F8A4144-3C65-414F-BFC7-A1FD22588EAD}" dt="2018-11-14T14:46:15.037" v="3408" actId="26606"/>
          <ac:spMkLst>
            <pc:docMk/>
            <pc:sldMk cId="2916732107" sldId="342"/>
            <ac:spMk id="4" creationId="{E3393969-36E6-4CD7-A829-10674A47298E}"/>
          </ac:spMkLst>
        </pc:spChg>
        <pc:spChg chg="del">
          <ac:chgData name="Martin Chaov" userId="ab06d56f74e407a5" providerId="LiveId" clId="{2F8A4144-3C65-414F-BFC7-A1FD22588EAD}" dt="2018-11-14T14:46:03.596" v="3406" actId="478"/>
          <ac:spMkLst>
            <pc:docMk/>
            <pc:sldMk cId="2916732107" sldId="342"/>
            <ac:spMk id="5" creationId="{562BE149-6627-43FB-ABBE-BB8922C642C2}"/>
          </ac:spMkLst>
        </pc:spChg>
        <pc:spChg chg="add del">
          <ac:chgData name="Martin Chaov" userId="ab06d56f74e407a5" providerId="LiveId" clId="{2F8A4144-3C65-414F-BFC7-A1FD22588EAD}" dt="2018-11-14T14:46:15.037" v="3408" actId="26606"/>
          <ac:spMkLst>
            <pc:docMk/>
            <pc:sldMk cId="2916732107" sldId="342"/>
            <ac:spMk id="9" creationId="{23962611-DFD5-4092-AAFD-559E3DFCE2C9}"/>
          </ac:spMkLst>
        </pc:spChg>
        <pc:picChg chg="add del">
          <ac:chgData name="Martin Chaov" userId="ab06d56f74e407a5" providerId="LiveId" clId="{2F8A4144-3C65-414F-BFC7-A1FD22588EAD}" dt="2018-11-14T14:46:15.037" v="3408" actId="26606"/>
          <ac:picMkLst>
            <pc:docMk/>
            <pc:sldMk cId="2916732107" sldId="342"/>
            <ac:picMk id="11" creationId="{2270F1FA-0425-408F-9861-80BF5AFB276D}"/>
          </ac:picMkLst>
        </pc:picChg>
      </pc:sldChg>
      <pc:sldChg chg="addSp delSp modSp add modTransition modAnim">
        <pc:chgData name="Martin Chaov" userId="ab06d56f74e407a5" providerId="LiveId" clId="{2F8A4144-3C65-414F-BFC7-A1FD22588EAD}" dt="2018-11-15T07:20:13.616" v="3829" actId="20577"/>
        <pc:sldMkLst>
          <pc:docMk/>
          <pc:sldMk cId="1228596046" sldId="343"/>
        </pc:sldMkLst>
        <pc:spChg chg="del">
          <ac:chgData name="Martin Chaov" userId="ab06d56f74e407a5" providerId="LiveId" clId="{2F8A4144-3C65-414F-BFC7-A1FD22588EAD}" dt="2018-11-14T12:12:37.272" v="2754" actId="478"/>
          <ac:spMkLst>
            <pc:docMk/>
            <pc:sldMk cId="1228596046" sldId="343"/>
            <ac:spMk id="2" creationId="{3456B28A-A6C9-4F7B-8E69-90656478BF99}"/>
          </ac:spMkLst>
        </pc:spChg>
        <pc:spChg chg="del mod">
          <ac:chgData name="Martin Chaov" userId="ab06d56f74e407a5" providerId="LiveId" clId="{2F8A4144-3C65-414F-BFC7-A1FD22588EAD}" dt="2018-11-14T12:12:22.096" v="2749" actId="478"/>
          <ac:spMkLst>
            <pc:docMk/>
            <pc:sldMk cId="1228596046" sldId="343"/>
            <ac:spMk id="3" creationId="{56B82288-313A-4226-A4D8-B97C3C9B690F}"/>
          </ac:spMkLst>
        </pc:spChg>
        <pc:spChg chg="add mod">
          <ac:chgData name="Martin Chaov" userId="ab06d56f74e407a5" providerId="LiveId" clId="{2F8A4144-3C65-414F-BFC7-A1FD22588EAD}" dt="2018-11-15T07:19:55.812" v="3825" actId="1076"/>
          <ac:spMkLst>
            <pc:docMk/>
            <pc:sldMk cId="1228596046" sldId="343"/>
            <ac:spMk id="3" creationId="{B7D75680-DA84-40FC-9CFC-95FC37707EA9}"/>
          </ac:spMkLst>
        </pc:spChg>
        <pc:spChg chg="add mod">
          <ac:chgData name="Martin Chaov" userId="ab06d56f74e407a5" providerId="LiveId" clId="{2F8A4144-3C65-414F-BFC7-A1FD22588EAD}" dt="2018-11-15T07:19:24.771" v="3796" actId="20577"/>
          <ac:spMkLst>
            <pc:docMk/>
            <pc:sldMk cId="1228596046" sldId="343"/>
            <ac:spMk id="4" creationId="{420277CB-6326-4963-AFDE-6B69E60C5B5E}"/>
          </ac:spMkLst>
        </pc:spChg>
      </pc:sldChg>
      <pc:sldChg chg="addSp delSp modSp add modTransition">
        <pc:chgData name="Martin Chaov" userId="ab06d56f74e407a5" providerId="LiveId" clId="{2F8A4144-3C65-414F-BFC7-A1FD22588EAD}" dt="2018-11-15T07:22:23.095" v="3843" actId="20577"/>
        <pc:sldMkLst>
          <pc:docMk/>
          <pc:sldMk cId="3467711008" sldId="344"/>
        </pc:sldMkLst>
        <pc:spChg chg="del">
          <ac:chgData name="Martin Chaov" userId="ab06d56f74e407a5" providerId="LiveId" clId="{2F8A4144-3C65-414F-BFC7-A1FD22588EAD}" dt="2018-11-14T12:27:01.424" v="3007" actId="12789"/>
          <ac:spMkLst>
            <pc:docMk/>
            <pc:sldMk cId="3467711008" sldId="344"/>
            <ac:spMk id="2" creationId="{F27B163E-778B-450E-8F85-ACA6BDF6E117}"/>
          </ac:spMkLst>
        </pc:spChg>
        <pc:spChg chg="del">
          <ac:chgData name="Martin Chaov" userId="ab06d56f74e407a5" providerId="LiveId" clId="{2F8A4144-3C65-414F-BFC7-A1FD22588EAD}" dt="2018-11-14T12:27:01.424" v="3007" actId="12789"/>
          <ac:spMkLst>
            <pc:docMk/>
            <pc:sldMk cId="3467711008" sldId="344"/>
            <ac:spMk id="3" creationId="{46738C2D-5920-4CEF-8D49-400063324258}"/>
          </ac:spMkLst>
        </pc:spChg>
        <pc:picChg chg="add mod">
          <ac:chgData name="Martin Chaov" userId="ab06d56f74e407a5" providerId="LiveId" clId="{2F8A4144-3C65-414F-BFC7-A1FD22588EAD}" dt="2018-11-14T12:30:00.890" v="3034" actId="12789"/>
          <ac:picMkLst>
            <pc:docMk/>
            <pc:sldMk cId="3467711008" sldId="344"/>
            <ac:picMk id="5" creationId="{18AE93B9-A9B4-4BA5-BBC7-062C3F8F1F7A}"/>
          </ac:picMkLst>
        </pc:picChg>
      </pc:sldChg>
      <pc:sldChg chg="addSp modSp add modTransition">
        <pc:chgData name="Martin Chaov" userId="ab06d56f74e407a5" providerId="LiveId" clId="{2F8A4144-3C65-414F-BFC7-A1FD22588EAD}" dt="2018-11-15T07:22:26.841" v="3844" actId="20577"/>
        <pc:sldMkLst>
          <pc:docMk/>
          <pc:sldMk cId="2503897522" sldId="345"/>
        </pc:sldMkLst>
        <pc:picChg chg="add mod">
          <ac:chgData name="Martin Chaov" userId="ab06d56f74e407a5" providerId="LiveId" clId="{2F8A4144-3C65-414F-BFC7-A1FD22588EAD}" dt="2018-11-14T12:30:59.701" v="3038" actId="1076"/>
          <ac:picMkLst>
            <pc:docMk/>
            <pc:sldMk cId="2503897522" sldId="345"/>
            <ac:picMk id="2" creationId="{797B418A-AC53-48B0-89E8-A94995CCCF47}"/>
          </ac:picMkLst>
        </pc:picChg>
        <pc:picChg chg="mod">
          <ac:chgData name="Martin Chaov" userId="ab06d56f74e407a5" providerId="LiveId" clId="{2F8A4144-3C65-414F-BFC7-A1FD22588EAD}" dt="2018-11-14T12:30:06.091" v="3036" actId="1076"/>
          <ac:picMkLst>
            <pc:docMk/>
            <pc:sldMk cId="2503897522" sldId="345"/>
            <ac:picMk id="5" creationId="{18AE93B9-A9B4-4BA5-BBC7-062C3F8F1F7A}"/>
          </ac:picMkLst>
        </pc:picChg>
      </pc:sldChg>
      <pc:sldChg chg="addSp modSp add modTransition modNotesTx">
        <pc:chgData name="Martin Chaov" userId="ab06d56f74e407a5" providerId="LiveId" clId="{2F8A4144-3C65-414F-BFC7-A1FD22588EAD}" dt="2018-11-15T07:22:34.263" v="3845" actId="20577"/>
        <pc:sldMkLst>
          <pc:docMk/>
          <pc:sldMk cId="2705214235" sldId="346"/>
        </pc:sldMkLst>
        <pc:picChg chg="add mod">
          <ac:chgData name="Martin Chaov" userId="ab06d56f74e407a5" providerId="LiveId" clId="{2F8A4144-3C65-414F-BFC7-A1FD22588EAD}" dt="2018-11-14T12:31:24.069" v="3042" actId="14100"/>
          <ac:picMkLst>
            <pc:docMk/>
            <pc:sldMk cId="2705214235" sldId="346"/>
            <ac:picMk id="3" creationId="{EC56BD92-92C2-4E9E-88EF-B869B7EDBD9C}"/>
          </ac:picMkLst>
        </pc:picChg>
      </pc:sldChg>
      <pc:sldChg chg="addSp delSp modSp add modTransition">
        <pc:chgData name="Martin Chaov" userId="ab06d56f74e407a5" providerId="LiveId" clId="{2F8A4144-3C65-414F-BFC7-A1FD22588EAD}" dt="2018-11-15T07:22:40.185" v="3846" actId="20577"/>
        <pc:sldMkLst>
          <pc:docMk/>
          <pc:sldMk cId="598439860" sldId="347"/>
        </pc:sldMkLst>
        <pc:picChg chg="add del mod">
          <ac:chgData name="Martin Chaov" userId="ab06d56f74e407a5" providerId="LiveId" clId="{2F8A4144-3C65-414F-BFC7-A1FD22588EAD}" dt="2018-11-14T12:32:51.800" v="3067" actId="478"/>
          <ac:picMkLst>
            <pc:docMk/>
            <pc:sldMk cId="598439860" sldId="347"/>
            <ac:picMk id="3" creationId="{4108CD75-8A54-4DB2-ABE2-010BB6031F23}"/>
          </ac:picMkLst>
        </pc:picChg>
        <pc:picChg chg="add mod">
          <ac:chgData name="Martin Chaov" userId="ab06d56f74e407a5" providerId="LiveId" clId="{2F8A4144-3C65-414F-BFC7-A1FD22588EAD}" dt="2018-11-14T12:33:31.093" v="3078" actId="552"/>
          <ac:picMkLst>
            <pc:docMk/>
            <pc:sldMk cId="598439860" sldId="347"/>
            <ac:picMk id="5" creationId="{7F61D108-E6DB-4845-AF98-254B85C11FBD}"/>
          </ac:picMkLst>
        </pc:picChg>
        <pc:picChg chg="add mod">
          <ac:chgData name="Martin Chaov" userId="ab06d56f74e407a5" providerId="LiveId" clId="{2F8A4144-3C65-414F-BFC7-A1FD22588EAD}" dt="2018-11-14T12:33:25.260" v="3076" actId="553"/>
          <ac:picMkLst>
            <pc:docMk/>
            <pc:sldMk cId="598439860" sldId="347"/>
            <ac:picMk id="7" creationId="{E6AA73BE-7F95-40B9-A860-130FD8370DFF}"/>
          </ac:picMkLst>
        </pc:picChg>
      </pc:sldChg>
      <pc:sldChg chg="addSp modSp add modTransition modNotesTx">
        <pc:chgData name="Martin Chaov" userId="ab06d56f74e407a5" providerId="LiveId" clId="{2F8A4144-3C65-414F-BFC7-A1FD22588EAD}" dt="2018-11-15T07:22:55.171" v="3847" actId="20577"/>
        <pc:sldMkLst>
          <pc:docMk/>
          <pc:sldMk cId="3570419709" sldId="348"/>
        </pc:sldMkLst>
        <pc:picChg chg="add mod">
          <ac:chgData name="Martin Chaov" userId="ab06d56f74e407a5" providerId="LiveId" clId="{2F8A4144-3C65-414F-BFC7-A1FD22588EAD}" dt="2018-11-14T12:46:25.304" v="3102" actId="20577"/>
          <ac:picMkLst>
            <pc:docMk/>
            <pc:sldMk cId="3570419709" sldId="348"/>
            <ac:picMk id="3" creationId="{7A5DC4F1-95B9-44EB-9385-1DAFDEAE00AA}"/>
          </ac:picMkLst>
        </pc:picChg>
      </pc:sldChg>
      <pc:sldChg chg="addSp delSp modSp add mod modTransition setBg modNotesTx">
        <pc:chgData name="Martin Chaov" userId="ab06d56f74e407a5" providerId="LiveId" clId="{2F8A4144-3C65-414F-BFC7-A1FD22588EAD}" dt="2018-11-15T07:52:50.993" v="4200" actId="20577"/>
        <pc:sldMkLst>
          <pc:docMk/>
          <pc:sldMk cId="3874846757" sldId="349"/>
        </pc:sldMkLst>
        <pc:spChg chg="add del mod">
          <ac:chgData name="Martin Chaov" userId="ab06d56f74e407a5" providerId="LiveId" clId="{2F8A4144-3C65-414F-BFC7-A1FD22588EAD}" dt="2018-11-14T12:53:28.797" v="3368" actId="478"/>
          <ac:spMkLst>
            <pc:docMk/>
            <pc:sldMk cId="3874846757" sldId="349"/>
            <ac:spMk id="3" creationId="{B492362E-FA98-4BEE-8007-FD65C83EF74E}"/>
          </ac:spMkLst>
        </pc:spChg>
        <pc:spChg chg="del">
          <ac:chgData name="Martin Chaov" userId="ab06d56f74e407a5" providerId="LiveId" clId="{2F8A4144-3C65-414F-BFC7-A1FD22588EAD}" dt="2018-11-14T12:53:27.755" v="3367" actId="478"/>
          <ac:spMkLst>
            <pc:docMk/>
            <pc:sldMk cId="3874846757" sldId="349"/>
            <ac:spMk id="4" creationId="{CD07475C-0E81-404F-80CE-F7162EAE80BB}"/>
          </ac:spMkLst>
        </pc:spChg>
        <pc:picChg chg="add mod">
          <ac:chgData name="Martin Chaov" userId="ab06d56f74e407a5" providerId="LiveId" clId="{2F8A4144-3C65-414F-BFC7-A1FD22588EAD}" dt="2018-11-14T12:53:39.609" v="3372" actId="26606"/>
          <ac:picMkLst>
            <pc:docMk/>
            <pc:sldMk cId="3874846757" sldId="349"/>
            <ac:picMk id="6" creationId="{030C1C6C-287D-4FD7-AE83-6CFAFE69FCBF}"/>
          </ac:picMkLst>
        </pc:picChg>
      </pc:sldChg>
      <pc:sldChg chg="modSp add modTransition modAnim">
        <pc:chgData name="Martin Chaov" userId="ab06d56f74e407a5" providerId="LiveId" clId="{2F8A4144-3C65-414F-BFC7-A1FD22588EAD}" dt="2018-11-15T07:30:39.810" v="3895" actId="20577"/>
        <pc:sldMkLst>
          <pc:docMk/>
          <pc:sldMk cId="2240858756" sldId="350"/>
        </pc:sldMkLst>
        <pc:spChg chg="mod">
          <ac:chgData name="Martin Chaov" userId="ab06d56f74e407a5" providerId="LiveId" clId="{2F8A4144-3C65-414F-BFC7-A1FD22588EAD}" dt="2018-11-14T14:46:19.489" v="3416" actId="20577"/>
          <ac:spMkLst>
            <pc:docMk/>
            <pc:sldMk cId="2240858756" sldId="350"/>
            <ac:spMk id="2" creationId="{9A3AF5F9-0DA1-41CC-90C9-05EB0E515E3F}"/>
          </ac:spMkLst>
        </pc:spChg>
        <pc:spChg chg="mod">
          <ac:chgData name="Martin Chaov" userId="ab06d56f74e407a5" providerId="LiveId" clId="{2F8A4144-3C65-414F-BFC7-A1FD22588EAD}" dt="2018-11-14T14:47:02.712" v="3429" actId="6549"/>
          <ac:spMkLst>
            <pc:docMk/>
            <pc:sldMk cId="2240858756" sldId="350"/>
            <ac:spMk id="3" creationId="{75CE09A9-BB77-48B1-BA63-4BAD8405F597}"/>
          </ac:spMkLst>
        </pc:spChg>
      </pc:sldChg>
      <pc:sldChg chg="addSp delSp modSp add modTransition">
        <pc:chgData name="Martin Chaov" userId="ab06d56f74e407a5" providerId="LiveId" clId="{2F8A4144-3C65-414F-BFC7-A1FD22588EAD}" dt="2018-11-15T06:50:40.297" v="3511" actId="20577"/>
        <pc:sldMkLst>
          <pc:docMk/>
          <pc:sldMk cId="2966498955" sldId="351"/>
        </pc:sldMkLst>
        <pc:spChg chg="del">
          <ac:chgData name="Martin Chaov" userId="ab06d56f74e407a5" providerId="LiveId" clId="{2F8A4144-3C65-414F-BFC7-A1FD22588EAD}" dt="2018-11-14T14:49:56.671" v="3431" actId="12789"/>
          <ac:spMkLst>
            <pc:docMk/>
            <pc:sldMk cId="2966498955" sldId="351"/>
            <ac:spMk id="2" creationId="{46FCE453-2A25-41B5-896E-55FF68090CE1}"/>
          </ac:spMkLst>
        </pc:spChg>
        <pc:spChg chg="del">
          <ac:chgData name="Martin Chaov" userId="ab06d56f74e407a5" providerId="LiveId" clId="{2F8A4144-3C65-414F-BFC7-A1FD22588EAD}" dt="2018-11-14T14:49:56.671" v="3431" actId="12789"/>
          <ac:spMkLst>
            <pc:docMk/>
            <pc:sldMk cId="2966498955" sldId="351"/>
            <ac:spMk id="3" creationId="{83943160-FF82-47CC-B4B8-CA4A03CC611B}"/>
          </ac:spMkLst>
        </pc:spChg>
        <pc:picChg chg="add mod">
          <ac:chgData name="Martin Chaov" userId="ab06d56f74e407a5" providerId="LiveId" clId="{2F8A4144-3C65-414F-BFC7-A1FD22588EAD}" dt="2018-11-14T14:50:09.045" v="3436" actId="12789"/>
          <ac:picMkLst>
            <pc:docMk/>
            <pc:sldMk cId="2966498955" sldId="351"/>
            <ac:picMk id="5" creationId="{B2741492-A4F6-458C-BC92-D1EB5F9F0695}"/>
          </ac:picMkLst>
        </pc:picChg>
      </pc:sldChg>
      <pc:sldChg chg="addSp modSp add modTransition modAnim">
        <pc:chgData name="Martin Chaov" userId="ab06d56f74e407a5" providerId="LiveId" clId="{2F8A4144-3C65-414F-BFC7-A1FD22588EAD}" dt="2018-11-15T06:59:08.010" v="3561" actId="20577"/>
        <pc:sldMkLst>
          <pc:docMk/>
          <pc:sldMk cId="1184683691" sldId="352"/>
        </pc:sldMkLst>
        <pc:spChg chg="add mod">
          <ac:chgData name="Martin Chaov" userId="ab06d56f74e407a5" providerId="LiveId" clId="{2F8A4144-3C65-414F-BFC7-A1FD22588EAD}" dt="2018-11-15T06:56:48.221" v="3549" actId="207"/>
          <ac:spMkLst>
            <pc:docMk/>
            <pc:sldMk cId="1184683691" sldId="352"/>
            <ac:spMk id="2" creationId="{E6073FEE-4B08-4507-B75A-D82CED451F60}"/>
          </ac:spMkLst>
        </pc:spChg>
        <pc:spChg chg="add mod">
          <ac:chgData name="Martin Chaov" userId="ab06d56f74e407a5" providerId="LiveId" clId="{2F8A4144-3C65-414F-BFC7-A1FD22588EAD}" dt="2018-11-15T06:58:56.582" v="3560" actId="207"/>
          <ac:spMkLst>
            <pc:docMk/>
            <pc:sldMk cId="1184683691" sldId="352"/>
            <ac:spMk id="3" creationId="{B63B27F6-C5BB-4B45-B39A-520EB512B84E}"/>
          </ac:spMkLst>
        </pc:spChg>
      </pc:sldChg>
      <pc:sldChg chg="modSp add modTransition">
        <pc:chgData name="Martin Chaov" userId="ab06d56f74e407a5" providerId="LiveId" clId="{2F8A4144-3C65-414F-BFC7-A1FD22588EAD}" dt="2018-11-15T06:59:12.703" v="3562" actId="20577"/>
        <pc:sldMkLst>
          <pc:docMk/>
          <pc:sldMk cId="2111667379" sldId="353"/>
        </pc:sldMkLst>
        <pc:spChg chg="mod">
          <ac:chgData name="Martin Chaov" userId="ab06d56f74e407a5" providerId="LiveId" clId="{2F8A4144-3C65-414F-BFC7-A1FD22588EAD}" dt="2018-11-15T06:57:48.875" v="3555" actId="14100"/>
          <ac:spMkLst>
            <pc:docMk/>
            <pc:sldMk cId="2111667379" sldId="353"/>
            <ac:spMk id="3" creationId="{B63B27F6-C5BB-4B45-B39A-520EB512B84E}"/>
          </ac:spMkLst>
        </pc:spChg>
      </pc:sldChg>
      <pc:sldChg chg="modSp add modTransition">
        <pc:chgData name="Martin Chaov" userId="ab06d56f74e407a5" providerId="LiveId" clId="{2F8A4144-3C65-414F-BFC7-A1FD22588EAD}" dt="2018-11-15T06:59:24.594" v="3564" actId="20577"/>
        <pc:sldMkLst>
          <pc:docMk/>
          <pc:sldMk cId="2758023900" sldId="354"/>
        </pc:sldMkLst>
        <pc:spChg chg="mod">
          <ac:chgData name="Martin Chaov" userId="ab06d56f74e407a5" providerId="LiveId" clId="{2F8A4144-3C65-414F-BFC7-A1FD22588EAD}" dt="2018-11-15T06:59:19.124" v="3563" actId="13822"/>
          <ac:spMkLst>
            <pc:docMk/>
            <pc:sldMk cId="2758023900" sldId="354"/>
            <ac:spMk id="3" creationId="{B63B27F6-C5BB-4B45-B39A-520EB512B84E}"/>
          </ac:spMkLst>
        </pc:spChg>
      </pc:sldChg>
      <pc:sldChg chg="addSp modSp add modTransition modAnim">
        <pc:chgData name="Martin Chaov" userId="ab06d56f74e407a5" providerId="LiveId" clId="{2F8A4144-3C65-414F-BFC7-A1FD22588EAD}" dt="2018-11-15T07:13:36.877" v="3756" actId="20577"/>
        <pc:sldMkLst>
          <pc:docMk/>
          <pc:sldMk cId="548281277" sldId="355"/>
        </pc:sldMkLst>
        <pc:spChg chg="add mod">
          <ac:chgData name="Martin Chaov" userId="ab06d56f74e407a5" providerId="LiveId" clId="{2F8A4144-3C65-414F-BFC7-A1FD22588EAD}" dt="2018-11-15T07:12:25.751" v="3649" actId="20577"/>
          <ac:spMkLst>
            <pc:docMk/>
            <pc:sldMk cId="548281277" sldId="355"/>
            <ac:spMk id="2" creationId="{3252A515-7199-4EB8-AF34-FBB2096721F3}"/>
          </ac:spMkLst>
        </pc:spChg>
        <pc:spChg chg="add mod">
          <ac:chgData name="Martin Chaov" userId="ab06d56f74e407a5" providerId="LiveId" clId="{2F8A4144-3C65-414F-BFC7-A1FD22588EAD}" dt="2018-11-15T07:13:17.481" v="3752" actId="20577"/>
          <ac:spMkLst>
            <pc:docMk/>
            <pc:sldMk cId="548281277" sldId="355"/>
            <ac:spMk id="3" creationId="{E682B5EB-2EEE-47CA-8A9A-1C387C49C786}"/>
          </ac:spMkLst>
        </pc:spChg>
      </pc:sldChg>
      <pc:sldChg chg="delSp add modTransition modNotesTx">
        <pc:chgData name="Martin Chaov" userId="ab06d56f74e407a5" providerId="LiveId" clId="{2F8A4144-3C65-414F-BFC7-A1FD22588EAD}" dt="2018-11-15T07:46:41.707" v="4041" actId="20577"/>
        <pc:sldMkLst>
          <pc:docMk/>
          <pc:sldMk cId="3803518333" sldId="356"/>
        </pc:sldMkLst>
        <pc:picChg chg="del">
          <ac:chgData name="Martin Chaov" userId="ab06d56f74e407a5" providerId="LiveId" clId="{2F8A4144-3C65-414F-BFC7-A1FD22588EAD}" dt="2018-11-15T07:45:08.841" v="3992" actId="478"/>
          <ac:picMkLst>
            <pc:docMk/>
            <pc:sldMk cId="3803518333" sldId="356"/>
            <ac:picMk id="16" creationId="{B05051AE-B850-4FDF-86F7-73623C4B35DA}"/>
          </ac:picMkLst>
        </pc:picChg>
        <pc:picChg chg="del">
          <ac:chgData name="Martin Chaov" userId="ab06d56f74e407a5" providerId="LiveId" clId="{2F8A4144-3C65-414F-BFC7-A1FD22588EAD}" dt="2018-11-15T07:45:09.977" v="3994" actId="478"/>
          <ac:picMkLst>
            <pc:docMk/>
            <pc:sldMk cId="3803518333" sldId="356"/>
            <ac:picMk id="18" creationId="{FC7C6A8B-EDD8-478C-B717-C578C9D6CF4B}"/>
          </ac:picMkLst>
        </pc:picChg>
        <pc:picChg chg="del">
          <ac:chgData name="Martin Chaov" userId="ab06d56f74e407a5" providerId="LiveId" clId="{2F8A4144-3C65-414F-BFC7-A1FD22588EAD}" dt="2018-11-15T07:45:09.321" v="3993" actId="478"/>
          <ac:picMkLst>
            <pc:docMk/>
            <pc:sldMk cId="3803518333" sldId="356"/>
            <ac:picMk id="20" creationId="{05126C66-0522-4A99-B9DE-CA69899A1ECA}"/>
          </ac:picMkLst>
        </pc:picChg>
      </pc:sldChg>
      <pc:sldChg chg="delSp add modTransition modNotesTx">
        <pc:chgData name="Martin Chaov" userId="ab06d56f74e407a5" providerId="LiveId" clId="{2F8A4144-3C65-414F-BFC7-A1FD22588EAD}" dt="2018-11-15T07:46:43.390" v="4042" actId="20577"/>
        <pc:sldMkLst>
          <pc:docMk/>
          <pc:sldMk cId="2226237980" sldId="357"/>
        </pc:sldMkLst>
        <pc:picChg chg="del">
          <ac:chgData name="Martin Chaov" userId="ab06d56f74e407a5" providerId="LiveId" clId="{2F8A4144-3C65-414F-BFC7-A1FD22588EAD}" dt="2018-11-15T07:45:39.587" v="4009" actId="478"/>
          <ac:picMkLst>
            <pc:docMk/>
            <pc:sldMk cId="2226237980" sldId="357"/>
            <ac:picMk id="18" creationId="{FC7C6A8B-EDD8-478C-B717-C578C9D6CF4B}"/>
          </ac:picMkLst>
        </pc:picChg>
        <pc:picChg chg="del">
          <ac:chgData name="Martin Chaov" userId="ab06d56f74e407a5" providerId="LiveId" clId="{2F8A4144-3C65-414F-BFC7-A1FD22588EAD}" dt="2018-11-15T07:45:40.252" v="4010" actId="478"/>
          <ac:picMkLst>
            <pc:docMk/>
            <pc:sldMk cId="2226237980" sldId="357"/>
            <ac:picMk id="20" creationId="{05126C66-0522-4A99-B9DE-CA69899A1ECA}"/>
          </ac:picMkLst>
        </pc:picChg>
      </pc:sldChg>
      <pc:sldChg chg="delSp add modTransition modNotesTx">
        <pc:chgData name="Martin Chaov" userId="ab06d56f74e407a5" providerId="LiveId" clId="{2F8A4144-3C65-414F-BFC7-A1FD22588EAD}" dt="2018-11-15T07:46:45.782" v="4043" actId="20577"/>
        <pc:sldMkLst>
          <pc:docMk/>
          <pc:sldMk cId="1829782571" sldId="358"/>
        </pc:sldMkLst>
        <pc:picChg chg="del">
          <ac:chgData name="Martin Chaov" userId="ab06d56f74e407a5" providerId="LiveId" clId="{2F8A4144-3C65-414F-BFC7-A1FD22588EAD}" dt="2018-11-15T07:46:01.904" v="4022" actId="478"/>
          <ac:picMkLst>
            <pc:docMk/>
            <pc:sldMk cId="1829782571" sldId="358"/>
            <ac:picMk id="18" creationId="{FC7C6A8B-EDD8-478C-B717-C578C9D6CF4B}"/>
          </ac:picMkLst>
        </pc:picChg>
      </pc:sldChg>
      <pc:sldChg chg="add modTransition modNotesTx">
        <pc:chgData name="Martin Chaov" userId="ab06d56f74e407a5" providerId="LiveId" clId="{2F8A4144-3C65-414F-BFC7-A1FD22588EAD}" dt="2018-11-15T07:46:48.532" v="4044" actId="20577"/>
        <pc:sldMkLst>
          <pc:docMk/>
          <pc:sldMk cId="1952943984" sldId="3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9BD7D42-B76F-42CC-B9EB-CB33CA6BA9D6}" type="doc">
      <dgm:prSet loTypeId="urn:microsoft.com/office/officeart/2005/8/layout/chevron1" loCatId="process" qsTypeId="urn:microsoft.com/office/officeart/2005/8/quickstyle/simple2" qsCatId="simple" csTypeId="urn:microsoft.com/office/officeart/2005/8/colors/colorful5" csCatId="colorful"/>
      <dgm:spPr/>
      <dgm:t>
        <a:bodyPr/>
        <a:lstStyle/>
        <a:p>
          <a:endParaRPr lang="en-US"/>
        </a:p>
      </dgm:t>
    </dgm:pt>
    <dgm:pt modelId="{77FA4679-2EEA-40FB-A890-E173EEE965CF}">
      <dgm:prSet/>
      <dgm:spPr/>
      <dgm:t>
        <a:bodyPr/>
        <a:lstStyle/>
        <a:p>
          <a:r>
            <a:rPr lang="en-US"/>
            <a:t>Research</a:t>
          </a:r>
        </a:p>
      </dgm:t>
    </dgm:pt>
    <dgm:pt modelId="{37B7A53F-5B0C-4A33-A4DF-6BBB46E28723}" type="parTrans" cxnId="{A26384B5-4066-4963-B51A-ABAFB7AA7CB3}">
      <dgm:prSet/>
      <dgm:spPr/>
      <dgm:t>
        <a:bodyPr/>
        <a:lstStyle/>
        <a:p>
          <a:endParaRPr lang="en-US"/>
        </a:p>
      </dgm:t>
    </dgm:pt>
    <dgm:pt modelId="{011B5688-AA0D-4C42-8E34-9C73F584FA1E}" type="sibTrans" cxnId="{A26384B5-4066-4963-B51A-ABAFB7AA7CB3}">
      <dgm:prSet/>
      <dgm:spPr/>
      <dgm:t>
        <a:bodyPr/>
        <a:lstStyle/>
        <a:p>
          <a:endParaRPr lang="en-US"/>
        </a:p>
      </dgm:t>
    </dgm:pt>
    <dgm:pt modelId="{0BC5DD1F-9A81-4D20-BD5A-A42D1D739A06}">
      <dgm:prSet/>
      <dgm:spPr/>
      <dgm:t>
        <a:bodyPr/>
        <a:lstStyle/>
        <a:p>
          <a:r>
            <a:rPr lang="en-US"/>
            <a:t>POC</a:t>
          </a:r>
        </a:p>
      </dgm:t>
    </dgm:pt>
    <dgm:pt modelId="{8068FDA2-C577-4B6A-90CD-5EACBC36469A}" type="parTrans" cxnId="{C8A8EBE8-E324-41CC-AB64-AA5A3C614BC0}">
      <dgm:prSet/>
      <dgm:spPr/>
      <dgm:t>
        <a:bodyPr/>
        <a:lstStyle/>
        <a:p>
          <a:endParaRPr lang="en-US"/>
        </a:p>
      </dgm:t>
    </dgm:pt>
    <dgm:pt modelId="{9224C786-D8AA-4E6A-B32B-2437C7E3B1A5}" type="sibTrans" cxnId="{C8A8EBE8-E324-41CC-AB64-AA5A3C614BC0}">
      <dgm:prSet/>
      <dgm:spPr/>
      <dgm:t>
        <a:bodyPr/>
        <a:lstStyle/>
        <a:p>
          <a:endParaRPr lang="en-US"/>
        </a:p>
      </dgm:t>
    </dgm:pt>
    <dgm:pt modelId="{2C9AD67D-9946-48A5-95C7-06CA58E38D98}">
      <dgm:prSet/>
      <dgm:spPr/>
      <dgm:t>
        <a:bodyPr/>
        <a:lstStyle/>
        <a:p>
          <a:r>
            <a:rPr lang="en-US"/>
            <a:t>New product development</a:t>
          </a:r>
        </a:p>
      </dgm:t>
    </dgm:pt>
    <dgm:pt modelId="{F8C7B8F9-1F3C-4E9F-8944-3DFE850C426C}" type="parTrans" cxnId="{2AA82C8B-3D22-44F0-A995-7D528D1D221F}">
      <dgm:prSet/>
      <dgm:spPr/>
      <dgm:t>
        <a:bodyPr/>
        <a:lstStyle/>
        <a:p>
          <a:endParaRPr lang="en-US"/>
        </a:p>
      </dgm:t>
    </dgm:pt>
    <dgm:pt modelId="{9728BB20-A8C3-4BA9-BF4B-C4D2BD2CFF3A}" type="sibTrans" cxnId="{2AA82C8B-3D22-44F0-A995-7D528D1D221F}">
      <dgm:prSet/>
      <dgm:spPr/>
      <dgm:t>
        <a:bodyPr/>
        <a:lstStyle/>
        <a:p>
          <a:endParaRPr lang="en-US"/>
        </a:p>
      </dgm:t>
    </dgm:pt>
    <dgm:pt modelId="{8F7F6554-17E2-41A7-ACA4-15DF1C666F40}" type="pres">
      <dgm:prSet presAssocID="{59BD7D42-B76F-42CC-B9EB-CB33CA6BA9D6}" presName="Name0" presStyleCnt="0">
        <dgm:presLayoutVars>
          <dgm:dir/>
          <dgm:animLvl val="lvl"/>
          <dgm:resizeHandles val="exact"/>
        </dgm:presLayoutVars>
      </dgm:prSet>
      <dgm:spPr/>
    </dgm:pt>
    <dgm:pt modelId="{3B07DFB2-4CC8-42EC-8EAA-B10A472CDF28}" type="pres">
      <dgm:prSet presAssocID="{77FA4679-2EEA-40FB-A890-E173EEE965CF}" presName="parTxOnly" presStyleLbl="node1" presStyleIdx="0" presStyleCnt="3">
        <dgm:presLayoutVars>
          <dgm:chMax val="0"/>
          <dgm:chPref val="0"/>
          <dgm:bulletEnabled val="1"/>
        </dgm:presLayoutVars>
      </dgm:prSet>
      <dgm:spPr/>
    </dgm:pt>
    <dgm:pt modelId="{1B009715-BD5E-49A9-8BC3-07621CFD63B4}" type="pres">
      <dgm:prSet presAssocID="{011B5688-AA0D-4C42-8E34-9C73F584FA1E}" presName="parTxOnlySpace" presStyleCnt="0"/>
      <dgm:spPr/>
    </dgm:pt>
    <dgm:pt modelId="{8F09EF6B-53D5-4DD7-9BDC-A7DA76DFB690}" type="pres">
      <dgm:prSet presAssocID="{0BC5DD1F-9A81-4D20-BD5A-A42D1D739A06}" presName="parTxOnly" presStyleLbl="node1" presStyleIdx="1" presStyleCnt="3">
        <dgm:presLayoutVars>
          <dgm:chMax val="0"/>
          <dgm:chPref val="0"/>
          <dgm:bulletEnabled val="1"/>
        </dgm:presLayoutVars>
      </dgm:prSet>
      <dgm:spPr/>
    </dgm:pt>
    <dgm:pt modelId="{DF65C8B9-EB1A-43DD-B72E-D8307D42A315}" type="pres">
      <dgm:prSet presAssocID="{9224C786-D8AA-4E6A-B32B-2437C7E3B1A5}" presName="parTxOnlySpace" presStyleCnt="0"/>
      <dgm:spPr/>
    </dgm:pt>
    <dgm:pt modelId="{9B6E2C8F-6F96-4451-8288-F1557E35E38A}" type="pres">
      <dgm:prSet presAssocID="{2C9AD67D-9946-48A5-95C7-06CA58E38D98}" presName="parTxOnly" presStyleLbl="node1" presStyleIdx="2" presStyleCnt="3">
        <dgm:presLayoutVars>
          <dgm:chMax val="0"/>
          <dgm:chPref val="0"/>
          <dgm:bulletEnabled val="1"/>
        </dgm:presLayoutVars>
      </dgm:prSet>
      <dgm:spPr/>
    </dgm:pt>
  </dgm:ptLst>
  <dgm:cxnLst>
    <dgm:cxn modelId="{1F828800-6908-40AF-840C-BABC247B3D92}" type="presOf" srcId="{0BC5DD1F-9A81-4D20-BD5A-A42D1D739A06}" destId="{8F09EF6B-53D5-4DD7-9BDC-A7DA76DFB690}" srcOrd="0" destOrd="0" presId="urn:microsoft.com/office/officeart/2005/8/layout/chevron1"/>
    <dgm:cxn modelId="{22491659-E2FC-4FB6-8466-0347157BBA7B}" type="presOf" srcId="{59BD7D42-B76F-42CC-B9EB-CB33CA6BA9D6}" destId="{8F7F6554-17E2-41A7-ACA4-15DF1C666F40}" srcOrd="0" destOrd="0" presId="urn:microsoft.com/office/officeart/2005/8/layout/chevron1"/>
    <dgm:cxn modelId="{2AA82C8B-3D22-44F0-A995-7D528D1D221F}" srcId="{59BD7D42-B76F-42CC-B9EB-CB33CA6BA9D6}" destId="{2C9AD67D-9946-48A5-95C7-06CA58E38D98}" srcOrd="2" destOrd="0" parTransId="{F8C7B8F9-1F3C-4E9F-8944-3DFE850C426C}" sibTransId="{9728BB20-A8C3-4BA9-BF4B-C4D2BD2CFF3A}"/>
    <dgm:cxn modelId="{A26384B5-4066-4963-B51A-ABAFB7AA7CB3}" srcId="{59BD7D42-B76F-42CC-B9EB-CB33CA6BA9D6}" destId="{77FA4679-2EEA-40FB-A890-E173EEE965CF}" srcOrd="0" destOrd="0" parTransId="{37B7A53F-5B0C-4A33-A4DF-6BBB46E28723}" sibTransId="{011B5688-AA0D-4C42-8E34-9C73F584FA1E}"/>
    <dgm:cxn modelId="{C088C0D7-55EC-4091-8781-D70A729FA120}" type="presOf" srcId="{2C9AD67D-9946-48A5-95C7-06CA58E38D98}" destId="{9B6E2C8F-6F96-4451-8288-F1557E35E38A}" srcOrd="0" destOrd="0" presId="urn:microsoft.com/office/officeart/2005/8/layout/chevron1"/>
    <dgm:cxn modelId="{42DB87DA-F8BB-42FA-87BE-1EAE8D98D239}" type="presOf" srcId="{77FA4679-2EEA-40FB-A890-E173EEE965CF}" destId="{3B07DFB2-4CC8-42EC-8EAA-B10A472CDF28}" srcOrd="0" destOrd="0" presId="urn:microsoft.com/office/officeart/2005/8/layout/chevron1"/>
    <dgm:cxn modelId="{C8A8EBE8-E324-41CC-AB64-AA5A3C614BC0}" srcId="{59BD7D42-B76F-42CC-B9EB-CB33CA6BA9D6}" destId="{0BC5DD1F-9A81-4D20-BD5A-A42D1D739A06}" srcOrd="1" destOrd="0" parTransId="{8068FDA2-C577-4B6A-90CD-5EACBC36469A}" sibTransId="{9224C786-D8AA-4E6A-B32B-2437C7E3B1A5}"/>
    <dgm:cxn modelId="{3E6F1BC4-9955-41AA-B590-67422B62483C}" type="presParOf" srcId="{8F7F6554-17E2-41A7-ACA4-15DF1C666F40}" destId="{3B07DFB2-4CC8-42EC-8EAA-B10A472CDF28}" srcOrd="0" destOrd="0" presId="urn:microsoft.com/office/officeart/2005/8/layout/chevron1"/>
    <dgm:cxn modelId="{596B2C90-D910-4BD1-97F3-96417AE9EC9C}" type="presParOf" srcId="{8F7F6554-17E2-41A7-ACA4-15DF1C666F40}" destId="{1B009715-BD5E-49A9-8BC3-07621CFD63B4}" srcOrd="1" destOrd="0" presId="urn:microsoft.com/office/officeart/2005/8/layout/chevron1"/>
    <dgm:cxn modelId="{F5C5ED26-395E-4878-8F6B-640C25A2501C}" type="presParOf" srcId="{8F7F6554-17E2-41A7-ACA4-15DF1C666F40}" destId="{8F09EF6B-53D5-4DD7-9BDC-A7DA76DFB690}" srcOrd="2" destOrd="0" presId="urn:microsoft.com/office/officeart/2005/8/layout/chevron1"/>
    <dgm:cxn modelId="{08717E05-A9B3-4F04-9579-B2277B94C307}" type="presParOf" srcId="{8F7F6554-17E2-41A7-ACA4-15DF1C666F40}" destId="{DF65C8B9-EB1A-43DD-B72E-D8307D42A315}" srcOrd="3" destOrd="0" presId="urn:microsoft.com/office/officeart/2005/8/layout/chevron1"/>
    <dgm:cxn modelId="{4ACC9909-2C84-40C3-A428-29C3081B1C70}" type="presParOf" srcId="{8F7F6554-17E2-41A7-ACA4-15DF1C666F40}" destId="{9B6E2C8F-6F96-4451-8288-F1557E35E38A}"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07DFB2-4CC8-42EC-8EAA-B10A472CDF28}">
      <dsp:nvSpPr>
        <dsp:cNvPr id="0" name=""/>
        <dsp:cNvSpPr/>
      </dsp:nvSpPr>
      <dsp:spPr>
        <a:xfrm>
          <a:off x="5597" y="1731301"/>
          <a:ext cx="6819831" cy="2727932"/>
        </a:xfrm>
        <a:prstGeom prst="chevron">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0028" tIns="73343" rIns="73343" bIns="73343" numCol="1" spcCol="1270" anchor="ctr" anchorCtr="0">
          <a:noAutofit/>
        </a:bodyPr>
        <a:lstStyle/>
        <a:p>
          <a:pPr marL="0" lvl="0" indent="0" algn="ctr" defTabSz="2444750">
            <a:lnSpc>
              <a:spcPct val="90000"/>
            </a:lnSpc>
            <a:spcBef>
              <a:spcPct val="0"/>
            </a:spcBef>
            <a:spcAft>
              <a:spcPct val="35000"/>
            </a:spcAft>
            <a:buNone/>
          </a:pPr>
          <a:r>
            <a:rPr lang="en-US" sz="5500" kern="1200"/>
            <a:t>Research</a:t>
          </a:r>
        </a:p>
      </dsp:txBody>
      <dsp:txXfrm>
        <a:off x="1369563" y="1731301"/>
        <a:ext cx="4091899" cy="2727932"/>
      </dsp:txXfrm>
    </dsp:sp>
    <dsp:sp modelId="{8F09EF6B-53D5-4DD7-9BDC-A7DA76DFB690}">
      <dsp:nvSpPr>
        <dsp:cNvPr id="0" name=""/>
        <dsp:cNvSpPr/>
      </dsp:nvSpPr>
      <dsp:spPr>
        <a:xfrm>
          <a:off x="6143445" y="1731301"/>
          <a:ext cx="6819831" cy="2727932"/>
        </a:xfrm>
        <a:prstGeom prst="chevron">
          <a:avLst/>
        </a:prstGeom>
        <a:solidFill>
          <a:schemeClr val="accent5">
            <a:hueOff val="-3379271"/>
            <a:satOff val="-8710"/>
            <a:lumOff val="-588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0028" tIns="73343" rIns="73343" bIns="73343" numCol="1" spcCol="1270" anchor="ctr" anchorCtr="0">
          <a:noAutofit/>
        </a:bodyPr>
        <a:lstStyle/>
        <a:p>
          <a:pPr marL="0" lvl="0" indent="0" algn="ctr" defTabSz="2444750">
            <a:lnSpc>
              <a:spcPct val="90000"/>
            </a:lnSpc>
            <a:spcBef>
              <a:spcPct val="0"/>
            </a:spcBef>
            <a:spcAft>
              <a:spcPct val="35000"/>
            </a:spcAft>
            <a:buNone/>
          </a:pPr>
          <a:r>
            <a:rPr lang="en-US" sz="5500" kern="1200"/>
            <a:t>POC</a:t>
          </a:r>
        </a:p>
      </dsp:txBody>
      <dsp:txXfrm>
        <a:off x="7507411" y="1731301"/>
        <a:ext cx="4091899" cy="2727932"/>
      </dsp:txXfrm>
    </dsp:sp>
    <dsp:sp modelId="{9B6E2C8F-6F96-4451-8288-F1557E35E38A}">
      <dsp:nvSpPr>
        <dsp:cNvPr id="0" name=""/>
        <dsp:cNvSpPr/>
      </dsp:nvSpPr>
      <dsp:spPr>
        <a:xfrm>
          <a:off x="12281294" y="1731301"/>
          <a:ext cx="6819831" cy="2727932"/>
        </a:xfrm>
        <a:prstGeom prst="chevron">
          <a:avLst/>
        </a:prstGeom>
        <a:solidFill>
          <a:schemeClr val="accent5">
            <a:hueOff val="-6758543"/>
            <a:satOff val="-17419"/>
            <a:lumOff val="-1176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0028" tIns="73343" rIns="73343" bIns="73343" numCol="1" spcCol="1270" anchor="ctr" anchorCtr="0">
          <a:noAutofit/>
        </a:bodyPr>
        <a:lstStyle/>
        <a:p>
          <a:pPr marL="0" lvl="0" indent="0" algn="ctr" defTabSz="2444750">
            <a:lnSpc>
              <a:spcPct val="90000"/>
            </a:lnSpc>
            <a:spcBef>
              <a:spcPct val="0"/>
            </a:spcBef>
            <a:spcAft>
              <a:spcPct val="35000"/>
            </a:spcAft>
            <a:buNone/>
          </a:pPr>
          <a:r>
            <a:rPr lang="en-US" sz="5500" kern="1200"/>
            <a:t>New product development</a:t>
          </a:r>
        </a:p>
      </dsp:txBody>
      <dsp:txXfrm>
        <a:off x="13645260" y="1731301"/>
        <a:ext cx="4091899" cy="272793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58921E-C3E8-48B5-BD8A-58527753E658}" type="datetimeFigureOut">
              <a:rPr lang="en-US" smtClean="0"/>
              <a:t>30-Jan-19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FEF471-DFAE-431B-81FB-B99C863EE5D4}" type="slidenum">
              <a:rPr lang="en-US" smtClean="0"/>
              <a:t>‹#›</a:t>
            </a:fld>
            <a:endParaRPr lang="en-US"/>
          </a:p>
        </p:txBody>
      </p:sp>
    </p:spTree>
    <p:extLst>
      <p:ext uri="{BB962C8B-B14F-4D97-AF65-F5344CB8AC3E}">
        <p14:creationId xmlns:p14="http://schemas.microsoft.com/office/powerpoint/2010/main" val="931670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1143000" y="685800"/>
            <a:ext cx="4572000" cy="3429000"/>
          </a:xfrm>
          <a:prstGeom prst="rect">
            <a:avLst/>
          </a:prstGeom>
        </p:spPr>
        <p:txBody>
          <a:bodyPr/>
          <a:lstStyle/>
          <a:p>
            <a:endParaRPr/>
          </a:p>
        </p:txBody>
      </p:sp>
      <p:sp>
        <p:nvSpPr>
          <p:cNvPr id="122" name="Shape 1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93380896"/>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872006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Developers work XX hours weeks</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No they don't.</a:t>
            </a:r>
          </a:p>
          <a:p>
            <a:endParaRPr lang="en-US" dirty="0"/>
          </a:p>
        </p:txBody>
      </p:sp>
    </p:spTree>
    <p:extLst>
      <p:ext uri="{BB962C8B-B14F-4D97-AF65-F5344CB8AC3E}">
        <p14:creationId xmlns:p14="http://schemas.microsoft.com/office/powerpoint/2010/main" val="4180984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The job is done when the code is delivered</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Commercially successful software may be used for decades. Developers must continually maintain such software: they add features and repair bugs. Maintenance costs predominate over all other costs; maintenance may be 70% of the development costs. This myth is true only for </a:t>
            </a:r>
            <a:r>
              <a:rPr lang="en-US" sz="2400" b="0" dirty="0" err="1">
                <a:effectLst/>
                <a:latin typeface="+mj-lt"/>
                <a:ea typeface="+mj-ea"/>
                <a:cs typeface="+mj-cs"/>
                <a:sym typeface="Avenir Roman"/>
              </a:rPr>
              <a:t>shelfware</a:t>
            </a:r>
            <a:r>
              <a:rPr lang="en-US" sz="2400" b="0" dirty="0">
                <a:effectLst/>
                <a:latin typeface="+mj-lt"/>
                <a:ea typeface="+mj-ea"/>
                <a:cs typeface="+mj-cs"/>
                <a:sym typeface="Avenir Roman"/>
              </a:rPr>
              <a:t> --- software that is never used, and there are no customers for next release of a </a:t>
            </a:r>
            <a:r>
              <a:rPr lang="en-US" sz="2400" b="0" dirty="0" err="1">
                <a:effectLst/>
                <a:latin typeface="+mj-lt"/>
                <a:ea typeface="+mj-ea"/>
                <a:cs typeface="+mj-cs"/>
                <a:sym typeface="Avenir Roman"/>
              </a:rPr>
              <a:t>shelfware</a:t>
            </a:r>
            <a:r>
              <a:rPr lang="en-US" sz="2400" b="0" dirty="0">
                <a:effectLst/>
                <a:latin typeface="+mj-lt"/>
                <a:ea typeface="+mj-ea"/>
                <a:cs typeface="+mj-cs"/>
                <a:sym typeface="Avenir Roman"/>
              </a:rPr>
              <a:t> product.</a:t>
            </a:r>
          </a:p>
          <a:p>
            <a:endParaRPr lang="en-US" dirty="0"/>
          </a:p>
        </p:txBody>
      </p:sp>
    </p:spTree>
    <p:extLst>
      <p:ext uri="{BB962C8B-B14F-4D97-AF65-F5344CB8AC3E}">
        <p14:creationId xmlns:p14="http://schemas.microsoft.com/office/powerpoint/2010/main" val="1486745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The </a:t>
            </a:r>
            <a:r>
              <a:rPr lang="en-US" sz="2400" b="1" dirty="0" err="1">
                <a:effectLst/>
                <a:latin typeface="+mj-lt"/>
                <a:ea typeface="+mj-ea"/>
                <a:cs typeface="+mj-cs"/>
                <a:sym typeface="Avenir Roman"/>
              </a:rPr>
              <a:t>Youtube</a:t>
            </a:r>
            <a:r>
              <a:rPr lang="en-US" sz="2400" b="1" dirty="0">
                <a:effectLst/>
                <a:latin typeface="+mj-lt"/>
                <a:ea typeface="+mj-ea"/>
                <a:cs typeface="+mj-cs"/>
                <a:sym typeface="Avenir Roman"/>
              </a:rPr>
              <a:t> learner</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Many young wannabe developers believe that online courses are a viable alternative to learning from books or universities. This is true for the base level knowledge only. Online you can get some basic algorithms, some language tips and tricks, basic knowledge of the tooling. Nothing more. Knowledge is power. No one is going to teach you for free on how to make money :)</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That being said, there are many very good books on the subject that delve into detail on how to do software.</a:t>
            </a:r>
          </a:p>
          <a:p>
            <a:endParaRPr lang="en-US" dirty="0"/>
          </a:p>
        </p:txBody>
      </p:sp>
    </p:spTree>
    <p:extLst>
      <p:ext uri="{BB962C8B-B14F-4D97-AF65-F5344CB8AC3E}">
        <p14:creationId xmlns:p14="http://schemas.microsoft.com/office/powerpoint/2010/main" val="28113666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You can't assess software quality until the program is running.</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There are static ways to evaluate quality without running a program. Software reviews can effectively determine the quality of requirements documents, design documents, test plans, and code. Formal (mathematical) analyses are often used to verify safety of critical software, software security factors, and very-high reliability software.</a:t>
            </a:r>
          </a:p>
          <a:p>
            <a:endParaRPr lang="en-US" dirty="0"/>
          </a:p>
        </p:txBody>
      </p:sp>
    </p:spTree>
    <p:extLst>
      <p:ext uri="{BB962C8B-B14F-4D97-AF65-F5344CB8AC3E}">
        <p14:creationId xmlns:p14="http://schemas.microsoft.com/office/powerpoint/2010/main" val="1421927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I need serious math skills to learn how to become a software developer</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Success as a programmer and math proficiency are not directly correlated.</a:t>
            </a:r>
          </a:p>
          <a:p>
            <a:endParaRPr lang="en-US" dirty="0"/>
          </a:p>
        </p:txBody>
      </p:sp>
    </p:spTree>
    <p:extLst>
      <p:ext uri="{BB962C8B-B14F-4D97-AF65-F5344CB8AC3E}">
        <p14:creationId xmlns:p14="http://schemas.microsoft.com/office/powerpoint/2010/main" val="31312838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I don't need math to become a developer</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Well that is just not true. Everybody needs math. Developers just need it a bit more than in most other professions. Consider a simple for loop:</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In many industries math is essential part of the core product development: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eCommerce =&gt; taxes, wares, analytics</a:t>
            </a:r>
          </a:p>
          <a:p>
            <a:r>
              <a:rPr lang="en-US" sz="2400" b="0" dirty="0">
                <a:effectLst/>
                <a:latin typeface="+mj-lt"/>
                <a:ea typeface="+mj-ea"/>
                <a:cs typeface="+mj-cs"/>
                <a:sym typeface="Avenir Roman"/>
              </a:rPr>
              <a:t>- Logistics =&gt; route planning, time tables, analytics</a:t>
            </a:r>
          </a:p>
          <a:p>
            <a:r>
              <a:rPr lang="en-US" sz="2400" b="0" dirty="0">
                <a:effectLst/>
                <a:latin typeface="+mj-lt"/>
                <a:ea typeface="+mj-ea"/>
                <a:cs typeface="+mj-cs"/>
                <a:sym typeface="Avenir Roman"/>
              </a:rPr>
              <a:t>- Music/Video =&gt; Fourier transforms,</a:t>
            </a:r>
          </a:p>
          <a:p>
            <a:r>
              <a:rPr lang="en-US" sz="2400" b="0" dirty="0">
                <a:effectLst/>
                <a:latin typeface="+mj-lt"/>
                <a:ea typeface="+mj-ea"/>
                <a:cs typeface="+mj-cs"/>
                <a:sym typeface="Avenir Roman"/>
              </a:rPr>
              <a:t>- Graphics =&gt; fluids animations, particle systems, physics engines, analytics, procedural generation</a:t>
            </a:r>
          </a:p>
          <a:p>
            <a:r>
              <a:rPr lang="en-US" sz="2400" b="0" dirty="0">
                <a:effectLst/>
                <a:latin typeface="+mj-lt"/>
                <a:ea typeface="+mj-ea"/>
                <a:cs typeface="+mj-cs"/>
                <a:sym typeface="Avenir Roman"/>
              </a:rPr>
              <a:t>- Medical =&gt; prescription of medication, CAT scans, MRI</a:t>
            </a:r>
          </a:p>
          <a:p>
            <a:r>
              <a:rPr lang="en-US" sz="2400" b="0" dirty="0">
                <a:effectLst/>
                <a:latin typeface="+mj-lt"/>
                <a:ea typeface="+mj-ea"/>
                <a:cs typeface="+mj-cs"/>
                <a:sym typeface="Avenir Roman"/>
              </a:rPr>
              <a:t>- Betting =&gt; </a:t>
            </a:r>
          </a:p>
          <a:p>
            <a:r>
              <a:rPr lang="en-US" sz="2400" b="0" dirty="0">
                <a:effectLst/>
                <a:latin typeface="+mj-lt"/>
                <a:ea typeface="+mj-ea"/>
                <a:cs typeface="+mj-cs"/>
                <a:sym typeface="Avenir Roman"/>
              </a:rPr>
              <a:t>- Blockchain =&gt; (ECDSA) elliptic curve digital signature algorithm</a:t>
            </a:r>
          </a:p>
          <a:p>
            <a:r>
              <a:rPr lang="en-US" sz="2400" b="0" dirty="0">
                <a:effectLst/>
                <a:latin typeface="+mj-lt"/>
                <a:ea typeface="+mj-ea"/>
                <a:cs typeface="+mj-cs"/>
                <a:sym typeface="Avenir Roman"/>
              </a:rPr>
              <a:t>- Cryptography =&gt;</a:t>
            </a:r>
          </a:p>
          <a:p>
            <a:r>
              <a:rPr lang="en-US" sz="2400" b="0" dirty="0">
                <a:effectLst/>
                <a:latin typeface="+mj-lt"/>
                <a:ea typeface="+mj-ea"/>
                <a:cs typeface="+mj-cs"/>
                <a:sym typeface="Avenir Roman"/>
              </a:rPr>
              <a:t>- FinTech =&gt; to some degree all of the above :)</a:t>
            </a:r>
          </a:p>
          <a:p>
            <a:endParaRPr lang="en-US" dirty="0"/>
          </a:p>
        </p:txBody>
      </p:sp>
    </p:spTree>
    <p:extLst>
      <p:ext uri="{BB962C8B-B14F-4D97-AF65-F5344CB8AC3E}">
        <p14:creationId xmlns:p14="http://schemas.microsoft.com/office/powerpoint/2010/main" val="3391818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 eCommerce =&gt; taxes, wares, analytics</a:t>
            </a:r>
          </a:p>
          <a:p>
            <a:r>
              <a:rPr lang="en-US" sz="2400" b="0" dirty="0">
                <a:effectLst/>
                <a:latin typeface="+mj-lt"/>
                <a:ea typeface="+mj-ea"/>
                <a:cs typeface="+mj-cs"/>
                <a:sym typeface="Avenir Roman"/>
              </a:rPr>
              <a:t>- Logistics =&gt; route planning, time tables, analytics</a:t>
            </a:r>
          </a:p>
          <a:p>
            <a:r>
              <a:rPr lang="en-US" sz="2400" b="0" dirty="0">
                <a:effectLst/>
                <a:latin typeface="+mj-lt"/>
                <a:ea typeface="+mj-ea"/>
                <a:cs typeface="+mj-cs"/>
                <a:sym typeface="Avenir Roman"/>
              </a:rPr>
              <a:t>- Music/Video =&gt; Fourier transforms,</a:t>
            </a:r>
          </a:p>
          <a:p>
            <a:r>
              <a:rPr lang="en-US" sz="2400" b="0" dirty="0">
                <a:effectLst/>
                <a:latin typeface="+mj-lt"/>
                <a:ea typeface="+mj-ea"/>
                <a:cs typeface="+mj-cs"/>
                <a:sym typeface="Avenir Roman"/>
              </a:rPr>
              <a:t>- Graphics =&gt; fluids animations, particle systems, physics engines, analytics, procedural generation</a:t>
            </a:r>
          </a:p>
          <a:p>
            <a:r>
              <a:rPr lang="en-US" sz="2400" b="0" dirty="0">
                <a:effectLst/>
                <a:latin typeface="+mj-lt"/>
                <a:ea typeface="+mj-ea"/>
                <a:cs typeface="+mj-cs"/>
                <a:sym typeface="Avenir Roman"/>
              </a:rPr>
              <a:t>- Medical =&gt; prescription of medication, CAT scans, MRI</a:t>
            </a:r>
          </a:p>
          <a:p>
            <a:r>
              <a:rPr lang="en-US" sz="2400" b="0" dirty="0">
                <a:effectLst/>
                <a:latin typeface="+mj-lt"/>
                <a:ea typeface="+mj-ea"/>
                <a:cs typeface="+mj-cs"/>
                <a:sym typeface="Avenir Roman"/>
              </a:rPr>
              <a:t>- Betting =&gt; </a:t>
            </a:r>
          </a:p>
          <a:p>
            <a:r>
              <a:rPr lang="en-US" sz="2400" b="0" dirty="0">
                <a:effectLst/>
                <a:latin typeface="+mj-lt"/>
                <a:ea typeface="+mj-ea"/>
                <a:cs typeface="+mj-cs"/>
                <a:sym typeface="Avenir Roman"/>
              </a:rPr>
              <a:t>- Blockchain =&gt; (ECDSA) elliptic curve digital signature algorithm</a:t>
            </a:r>
          </a:p>
          <a:p>
            <a:r>
              <a:rPr lang="en-US" sz="2400" b="0" dirty="0">
                <a:effectLst/>
                <a:latin typeface="+mj-lt"/>
                <a:ea typeface="+mj-ea"/>
                <a:cs typeface="+mj-cs"/>
                <a:sym typeface="Avenir Roman"/>
              </a:rPr>
              <a:t>- Cryptography =&gt;</a:t>
            </a:r>
          </a:p>
          <a:p>
            <a:r>
              <a:rPr lang="en-US" sz="2400" b="0" dirty="0">
                <a:effectLst/>
                <a:latin typeface="+mj-lt"/>
                <a:ea typeface="+mj-ea"/>
                <a:cs typeface="+mj-cs"/>
                <a:sym typeface="Avenir Roman"/>
              </a:rPr>
              <a:t>- FinTech =&gt; to some degree all of the above :)</a:t>
            </a:r>
          </a:p>
        </p:txBody>
      </p:sp>
    </p:spTree>
    <p:extLst>
      <p:ext uri="{BB962C8B-B14F-4D97-AF65-F5344CB8AC3E}">
        <p14:creationId xmlns:p14="http://schemas.microsoft.com/office/powerpoint/2010/main" val="676682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Equal pay for the same job title</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one is too complicated to answer exhaustively so let's frame that this is my personal opinion.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In a good capitalistic environment earnings should be a function of the personal skills, competences, and delivered value. Another way to say this is: if two people aren't the same, how do you expect them to be the same professionals? Programming is not an assembly line type of work, and cannot be treated as such. Developers are not producing N number of items per hour under a strict norm.</a:t>
            </a:r>
          </a:p>
          <a:p>
            <a:br>
              <a:rPr lang="en-US" sz="2400" b="0" dirty="0">
                <a:effectLst/>
                <a:latin typeface="+mj-lt"/>
                <a:ea typeface="+mj-ea"/>
                <a:cs typeface="+mj-cs"/>
                <a:sym typeface="Avenir Roman"/>
              </a:rPr>
            </a:br>
            <a:r>
              <a:rPr lang="en-US" sz="2400" b="0" dirty="0">
                <a:effectLst/>
                <a:latin typeface="+mj-lt"/>
                <a:ea typeface="+mj-ea"/>
                <a:cs typeface="+mj-cs"/>
                <a:sym typeface="Avenir Roman"/>
              </a:rPr>
              <a:t>Let me give you an example with two junior developers.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First one has a 4 year university degree</a:t>
            </a:r>
          </a:p>
          <a:p>
            <a:r>
              <a:rPr lang="en-US" sz="2400" b="0" dirty="0">
                <a:effectLst/>
                <a:latin typeface="+mj-lt"/>
                <a:ea typeface="+mj-ea"/>
                <a:cs typeface="+mj-cs"/>
                <a:sym typeface="Avenir Roman"/>
              </a:rPr>
              <a:t>Second one completed a 6 month training in a software academy</a:t>
            </a:r>
          </a:p>
          <a:p>
            <a:br>
              <a:rPr lang="en-US" sz="2400" b="0" dirty="0">
                <a:effectLst/>
                <a:latin typeface="+mj-lt"/>
                <a:ea typeface="+mj-ea"/>
                <a:cs typeface="+mj-cs"/>
                <a:sym typeface="Avenir Roman"/>
              </a:rPr>
            </a:br>
            <a:r>
              <a:rPr lang="en-US" sz="2400" b="0" dirty="0">
                <a:effectLst/>
                <a:latin typeface="+mj-lt"/>
                <a:ea typeface="+mj-ea"/>
                <a:cs typeface="+mj-cs"/>
                <a:sym typeface="Avenir Roman"/>
              </a:rPr>
              <a:t>First one has no other work experience</a:t>
            </a:r>
          </a:p>
          <a:p>
            <a:r>
              <a:rPr lang="en-US" sz="2400" b="0" dirty="0">
                <a:effectLst/>
                <a:latin typeface="+mj-lt"/>
                <a:ea typeface="+mj-ea"/>
                <a:cs typeface="+mj-cs"/>
                <a:sym typeface="Avenir Roman"/>
              </a:rPr>
              <a:t>Second one has been a trader for the past 3 years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Both doesn't have programming experience in a software company.</a:t>
            </a:r>
          </a:p>
          <a:p>
            <a:r>
              <a:rPr lang="en-US" sz="2400" b="0" dirty="0">
                <a:effectLst/>
                <a:latin typeface="+mj-lt"/>
                <a:ea typeface="+mj-ea"/>
                <a:cs typeface="+mj-cs"/>
                <a:sym typeface="Avenir Roman"/>
              </a:rPr>
              <a:t>Both apply for the same junior developer position at a betting company.</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Which one do you think is better suited for the job?</a:t>
            </a:r>
          </a:p>
          <a:p>
            <a:r>
              <a:rPr lang="en-US" sz="2400" b="0" dirty="0">
                <a:effectLst/>
                <a:latin typeface="+mj-lt"/>
                <a:ea typeface="+mj-ea"/>
                <a:cs typeface="+mj-cs"/>
                <a:sym typeface="Avenir Roman"/>
              </a:rPr>
              <a:t>Who is going to be more valuable for the company?</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 for one can promise you it is much harder to teach betting to a developer than it is to teach programming to a trader :)</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 can promise you - after almost 10 years in SBTech, I still don't know how to calculate the point spread on a basketball game correctly.</a:t>
            </a:r>
          </a:p>
          <a:p>
            <a:endParaRPr lang="en-US" dirty="0"/>
          </a:p>
        </p:txBody>
      </p:sp>
    </p:spTree>
    <p:extLst>
      <p:ext uri="{BB962C8B-B14F-4D97-AF65-F5344CB8AC3E}">
        <p14:creationId xmlns:p14="http://schemas.microsoft.com/office/powerpoint/2010/main" val="3672499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The myth of the senior developer</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Nobody is paying a lot of money to developers who code very good ```for``` loops. All the skills one might have around that are what makes a professional valuable. Life/work experience increases your scope of competences. As I foreshadowed in the previous point: skills beyond programming are making for valuable professionals.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A senior developer in one company or technology might not be a senior in another. Seniority doesn't come with years. It is a function of knowledge. The more you know about the system you work on. The better you understand what it means to release a software product.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Furthermore, senior title in one technology or company might not be directly translatable to another one.</a:t>
            </a:r>
          </a:p>
          <a:p>
            <a:endParaRPr lang="en-US" dirty="0"/>
          </a:p>
        </p:txBody>
      </p:sp>
    </p:spTree>
    <p:extLst>
      <p:ext uri="{BB962C8B-B14F-4D97-AF65-F5344CB8AC3E}">
        <p14:creationId xmlns:p14="http://schemas.microsoft.com/office/powerpoint/2010/main" val="4176190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It is too late for me to become a developer.</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It’s never too late to change careers! While other factors might interfere with this decision. Human beings can acquire new skills at any age. Consider who were the first programmers... There were no schools of informatics. There were not universities teaching you computer science. There was no computer science. Think about that for a second!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The first programmers are the mathematicians, accountants, physicists, chemists, doctors, engineers, etc. They were regular people with various carriers that needed something to get calculated. Also after their tasks were done, these were the people who created the first computer games :)</a:t>
            </a:r>
          </a:p>
          <a:p>
            <a:endParaRPr lang="en-US" dirty="0"/>
          </a:p>
        </p:txBody>
      </p:sp>
    </p:spTree>
    <p:extLst>
      <p:ext uri="{BB962C8B-B14F-4D97-AF65-F5344CB8AC3E}">
        <p14:creationId xmlns:p14="http://schemas.microsoft.com/office/powerpoint/2010/main" val="177500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dirty="0"/>
              <a:t>Who are you?</a:t>
            </a:r>
          </a:p>
          <a:p>
            <a:endParaRPr lang="en-US" dirty="0"/>
          </a:p>
          <a:p>
            <a:pPr marL="342900" indent="-342900">
              <a:buFontTx/>
              <a:buChar char="-"/>
            </a:pPr>
            <a:r>
              <a:rPr lang="en-US" sz="2400" b="0" dirty="0">
                <a:effectLst/>
                <a:latin typeface="+mj-lt"/>
                <a:ea typeface="+mj-ea"/>
                <a:cs typeface="+mj-cs"/>
                <a:sym typeface="Avenir Roman"/>
              </a:rPr>
              <a:t>How many work as developers</a:t>
            </a:r>
          </a:p>
          <a:p>
            <a:pPr marL="342900" indent="-342900">
              <a:buFontTx/>
              <a:buChar char="-"/>
            </a:pPr>
            <a:r>
              <a:rPr lang="en-US" sz="2400" b="0" dirty="0">
                <a:effectLst/>
                <a:latin typeface="+mj-lt"/>
                <a:ea typeface="+mj-ea"/>
                <a:cs typeface="+mj-cs"/>
                <a:sym typeface="Avenir Roman"/>
              </a:rPr>
              <a:t>How many want to change their jobs</a:t>
            </a:r>
          </a:p>
          <a:p>
            <a:pPr marL="342900" indent="-342900">
              <a:buFontTx/>
              <a:buChar char="-"/>
            </a:pPr>
            <a:r>
              <a:rPr lang="en-US" sz="2400" b="0" dirty="0">
                <a:effectLst/>
                <a:latin typeface="+mj-lt"/>
                <a:ea typeface="+mj-ea"/>
                <a:cs typeface="+mj-cs"/>
                <a:sym typeface="Avenir Roman"/>
              </a:rPr>
              <a:t>How many want to start as developers</a:t>
            </a:r>
          </a:p>
          <a:p>
            <a:endParaRPr lang="en-US" dirty="0"/>
          </a:p>
        </p:txBody>
      </p:sp>
    </p:spTree>
    <p:extLst>
      <p:ext uri="{BB962C8B-B14F-4D97-AF65-F5344CB8AC3E}">
        <p14:creationId xmlns:p14="http://schemas.microsoft.com/office/powerpoint/2010/main" val="2786400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There is so much I don’t know. I’m never going to learn all this!</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I have studied Informatics in the university. However, I can't put my finger and pin point what is useful and what is not.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Over time I found out that I've used more or less most of the things I learned in the university. Some at the very start ... some much later when I got experienced enough to face challenges that require specific knowledge.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 also started teaching people how to program. One starts to understand how hard it is to make a good programming course when they try to do it. Consider how you can teach programming to people only know about Facebook and moving the mouse.</a:t>
            </a:r>
          </a:p>
        </p:txBody>
      </p:sp>
    </p:spTree>
    <p:extLst>
      <p:ext uri="{BB962C8B-B14F-4D97-AF65-F5344CB8AC3E}">
        <p14:creationId xmlns:p14="http://schemas.microsoft.com/office/powerpoint/2010/main" val="2691867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People don't know how much they don't know...</a:t>
            </a:r>
          </a:p>
          <a:p>
            <a:br>
              <a:rPr lang="en-US" sz="2400" b="0" dirty="0">
                <a:effectLst/>
                <a:latin typeface="+mj-lt"/>
                <a:ea typeface="+mj-ea"/>
                <a:cs typeface="+mj-cs"/>
                <a:sym typeface="Avenir Roman"/>
              </a:rPr>
            </a:br>
            <a:r>
              <a:rPr lang="en-US" sz="2400" b="0" dirty="0">
                <a:effectLst/>
                <a:latin typeface="+mj-lt"/>
                <a:ea typeface="+mj-ea"/>
                <a:cs typeface="+mj-cs"/>
                <a:sym typeface="Avenir Roman"/>
              </a:rPr>
              <a:t>Unknown unknowns - explain cycle of learning.</a:t>
            </a:r>
          </a:p>
          <a:p>
            <a:br>
              <a:rPr lang="en-US" sz="2400" b="0" dirty="0">
                <a:effectLst/>
                <a:latin typeface="+mj-lt"/>
                <a:ea typeface="+mj-ea"/>
                <a:cs typeface="+mj-cs"/>
                <a:sym typeface="Avenir Roman"/>
              </a:rPr>
            </a:br>
            <a:r>
              <a:rPr lang="en-US" sz="2400" b="0" dirty="0">
                <a:effectLst/>
                <a:latin typeface="+mj-lt"/>
                <a:ea typeface="+mj-ea"/>
                <a:cs typeface="+mj-cs"/>
                <a:sym typeface="Avenir Roman"/>
              </a:rPr>
              <a:t>Your main goal is to convert unknown unknowns into know unknowns. From that point on it is much easier to go about development.</a:t>
            </a:r>
          </a:p>
        </p:txBody>
      </p:sp>
    </p:spTree>
    <p:extLst>
      <p:ext uri="{BB962C8B-B14F-4D97-AF65-F5344CB8AC3E}">
        <p14:creationId xmlns:p14="http://schemas.microsoft.com/office/powerpoint/2010/main" val="24217090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People don't know how much they don't know...</a:t>
            </a:r>
          </a:p>
          <a:p>
            <a:br>
              <a:rPr lang="en-US" sz="2400" b="0" dirty="0">
                <a:effectLst/>
                <a:latin typeface="+mj-lt"/>
                <a:ea typeface="+mj-ea"/>
                <a:cs typeface="+mj-cs"/>
                <a:sym typeface="Avenir Roman"/>
              </a:rPr>
            </a:br>
            <a:r>
              <a:rPr lang="en-US" sz="2400" b="0" dirty="0">
                <a:effectLst/>
                <a:latin typeface="+mj-lt"/>
                <a:ea typeface="+mj-ea"/>
                <a:cs typeface="+mj-cs"/>
                <a:sym typeface="Avenir Roman"/>
              </a:rPr>
              <a:t>Unknown unknowns - explain cycle of learning.</a:t>
            </a:r>
          </a:p>
          <a:p>
            <a:br>
              <a:rPr lang="en-US" sz="2400" b="0" dirty="0">
                <a:effectLst/>
                <a:latin typeface="+mj-lt"/>
                <a:ea typeface="+mj-ea"/>
                <a:cs typeface="+mj-cs"/>
                <a:sym typeface="Avenir Roman"/>
              </a:rPr>
            </a:br>
            <a:r>
              <a:rPr lang="en-US" sz="2400" b="0" dirty="0">
                <a:effectLst/>
                <a:latin typeface="+mj-lt"/>
                <a:ea typeface="+mj-ea"/>
                <a:cs typeface="+mj-cs"/>
                <a:sym typeface="Avenir Roman"/>
              </a:rPr>
              <a:t>Your main goal is to convert unknown unknowns into know unknowns. From that point on it is much easier to go about development.</a:t>
            </a:r>
          </a:p>
          <a:p>
            <a:endParaRPr lang="en-US" dirty="0"/>
          </a:p>
        </p:txBody>
      </p:sp>
    </p:spTree>
    <p:extLst>
      <p:ext uri="{BB962C8B-B14F-4D97-AF65-F5344CB8AC3E}">
        <p14:creationId xmlns:p14="http://schemas.microsoft.com/office/powerpoint/2010/main" val="19233113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People don't know how much they don't know...</a:t>
            </a:r>
          </a:p>
          <a:p>
            <a:br>
              <a:rPr lang="en-US" sz="2400" b="0" dirty="0">
                <a:effectLst/>
                <a:latin typeface="+mj-lt"/>
                <a:ea typeface="+mj-ea"/>
                <a:cs typeface="+mj-cs"/>
                <a:sym typeface="Avenir Roman"/>
              </a:rPr>
            </a:br>
            <a:r>
              <a:rPr lang="en-US" sz="2400" b="0" dirty="0">
                <a:effectLst/>
                <a:latin typeface="+mj-lt"/>
                <a:ea typeface="+mj-ea"/>
                <a:cs typeface="+mj-cs"/>
                <a:sym typeface="Avenir Roman"/>
              </a:rPr>
              <a:t>Unknown unknowns - explain cycle of learning.</a:t>
            </a:r>
          </a:p>
          <a:p>
            <a:br>
              <a:rPr lang="en-US" sz="2400" b="0" dirty="0">
                <a:effectLst/>
                <a:latin typeface="+mj-lt"/>
                <a:ea typeface="+mj-ea"/>
                <a:cs typeface="+mj-cs"/>
                <a:sym typeface="Avenir Roman"/>
              </a:rPr>
            </a:br>
            <a:r>
              <a:rPr lang="en-US" sz="2400" b="0" dirty="0">
                <a:effectLst/>
                <a:latin typeface="+mj-lt"/>
                <a:ea typeface="+mj-ea"/>
                <a:cs typeface="+mj-cs"/>
                <a:sym typeface="Avenir Roman"/>
              </a:rPr>
              <a:t>Your main goal is to convert unknown unknowns into know unknowns. From that point on it is much easier to go about development.</a:t>
            </a:r>
          </a:p>
          <a:p>
            <a:endParaRPr lang="en-US" dirty="0"/>
          </a:p>
        </p:txBody>
      </p:sp>
    </p:spTree>
    <p:extLst>
      <p:ext uri="{BB962C8B-B14F-4D97-AF65-F5344CB8AC3E}">
        <p14:creationId xmlns:p14="http://schemas.microsoft.com/office/powerpoint/2010/main" val="7520268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People don't know how much they don't know...</a:t>
            </a:r>
          </a:p>
          <a:p>
            <a:br>
              <a:rPr lang="en-US" sz="2400" b="0" dirty="0">
                <a:effectLst/>
                <a:latin typeface="+mj-lt"/>
                <a:ea typeface="+mj-ea"/>
                <a:cs typeface="+mj-cs"/>
                <a:sym typeface="Avenir Roman"/>
              </a:rPr>
            </a:br>
            <a:r>
              <a:rPr lang="en-US" sz="2400" b="0" dirty="0">
                <a:effectLst/>
                <a:latin typeface="+mj-lt"/>
                <a:ea typeface="+mj-ea"/>
                <a:cs typeface="+mj-cs"/>
                <a:sym typeface="Avenir Roman"/>
              </a:rPr>
              <a:t>Unknown unknowns - explain cycle of learning.</a:t>
            </a:r>
          </a:p>
          <a:p>
            <a:br>
              <a:rPr lang="en-US" sz="2400" b="0" dirty="0">
                <a:effectLst/>
                <a:latin typeface="+mj-lt"/>
                <a:ea typeface="+mj-ea"/>
                <a:cs typeface="+mj-cs"/>
                <a:sym typeface="Avenir Roman"/>
              </a:rPr>
            </a:br>
            <a:r>
              <a:rPr lang="en-US" sz="2400" b="0" dirty="0">
                <a:effectLst/>
                <a:latin typeface="+mj-lt"/>
                <a:ea typeface="+mj-ea"/>
                <a:cs typeface="+mj-cs"/>
                <a:sym typeface="Avenir Roman"/>
              </a:rPr>
              <a:t>Your main goal is to convert unknown unknowns into know unknowns. From that point on it is much easier to go about development.</a:t>
            </a:r>
          </a:p>
          <a:p>
            <a:endParaRPr lang="en-US" dirty="0"/>
          </a:p>
        </p:txBody>
      </p:sp>
    </p:spTree>
    <p:extLst>
      <p:ext uri="{BB962C8B-B14F-4D97-AF65-F5344CB8AC3E}">
        <p14:creationId xmlns:p14="http://schemas.microsoft.com/office/powerpoint/2010/main" val="3788473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i="0" dirty="0">
                <a:effectLst/>
                <a:latin typeface="+mj-lt"/>
                <a:ea typeface="+mj-ea"/>
                <a:cs typeface="+mj-cs"/>
                <a:sym typeface="Avenir Roman"/>
              </a:rPr>
              <a:t>Martin M. Broadwell</a:t>
            </a:r>
            <a:r>
              <a:rPr lang="en-US" sz="2400" b="0" i="0" dirty="0">
                <a:effectLst/>
                <a:latin typeface="+mj-lt"/>
                <a:ea typeface="+mj-ea"/>
                <a:cs typeface="+mj-cs"/>
                <a:sym typeface="Avenir Roman"/>
              </a:rPr>
              <a:t> first articulated the model in his "four stages of teaching“</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The Four Stages of Learning provides a model for learning.</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It suggests that individuals are initially unaware of how little they know, or unconscious of their incompetence.</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As they recognize their incompetence, they consciously acquire a skill, then consciously use it. Eventually, the skill can be utilized without it being consciously thought through: the individual is said to have then acquired unconscious competence.</a:t>
            </a:r>
            <a:endParaRPr lang="en-US" dirty="0"/>
          </a:p>
        </p:txBody>
      </p:sp>
    </p:spTree>
    <p:extLst>
      <p:ext uri="{BB962C8B-B14F-4D97-AF65-F5344CB8AC3E}">
        <p14:creationId xmlns:p14="http://schemas.microsoft.com/office/powerpoint/2010/main" val="2602273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i="0" dirty="0">
                <a:effectLst/>
                <a:latin typeface="+mj-lt"/>
                <a:ea typeface="+mj-ea"/>
                <a:cs typeface="+mj-cs"/>
                <a:sym typeface="Avenir Roman"/>
              </a:rPr>
              <a:t>Unconscious incompetence</a:t>
            </a:r>
          </a:p>
          <a:p>
            <a:endParaRPr lang="en-US" sz="2400" b="1" i="0" dirty="0">
              <a:effectLst/>
              <a:latin typeface="+mj-lt"/>
              <a:ea typeface="+mj-ea"/>
              <a:cs typeface="+mj-cs"/>
              <a:sym typeface="Avenir Roman"/>
            </a:endParaRPr>
          </a:p>
          <a:p>
            <a:r>
              <a:rPr lang="en-US" sz="2400" b="0" i="0" dirty="0">
                <a:effectLst/>
                <a:latin typeface="+mj-lt"/>
                <a:ea typeface="+mj-ea"/>
                <a:cs typeface="+mj-cs"/>
                <a:sym typeface="Avenir Roman"/>
              </a:rPr>
              <a:t>The individual does not understand or know how to do something and does not necessarily recognize the deficit.</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They may deny the usefulness of the skill. The individual must recognize their own incompetence, and the value of the new skill, before moving on to the next stage.</a:t>
            </a:r>
            <a:endParaRPr lang="en-US" sz="2400" b="0" i="0" u="none" strike="noStrike" baseline="30000" dirty="0">
              <a:effectLst/>
              <a:latin typeface="+mj-lt"/>
              <a:ea typeface="+mj-ea"/>
              <a:cs typeface="+mj-cs"/>
              <a:sym typeface="Avenir Roman"/>
            </a:endParaRPr>
          </a:p>
          <a:p>
            <a:endParaRPr lang="en-US" sz="2400" b="0" i="0" u="none" strike="noStrike" baseline="30000" dirty="0">
              <a:effectLst/>
              <a:latin typeface="+mj-lt"/>
              <a:ea typeface="+mj-ea"/>
              <a:cs typeface="+mj-cs"/>
              <a:sym typeface="Avenir Roman"/>
            </a:endParaRPr>
          </a:p>
          <a:p>
            <a:r>
              <a:rPr lang="en-US" sz="2400" b="0" i="0" dirty="0">
                <a:effectLst/>
                <a:latin typeface="+mj-lt"/>
                <a:ea typeface="+mj-ea"/>
                <a:cs typeface="+mj-cs"/>
                <a:sym typeface="Avenir Roman"/>
              </a:rPr>
              <a:t>The length of time an individual spends in this stage depends on the strength of the stimulus to learn.</a:t>
            </a:r>
            <a:endParaRPr lang="en-US" sz="2400" b="0" i="0" u="none" strike="noStrike" baseline="30000" dirty="0">
              <a:effectLst/>
              <a:latin typeface="+mj-lt"/>
              <a:ea typeface="+mj-ea"/>
              <a:cs typeface="+mj-cs"/>
              <a:sym typeface="Avenir Roman"/>
            </a:endParaRPr>
          </a:p>
        </p:txBody>
      </p:sp>
    </p:spTree>
    <p:extLst>
      <p:ext uri="{BB962C8B-B14F-4D97-AF65-F5344CB8AC3E}">
        <p14:creationId xmlns:p14="http://schemas.microsoft.com/office/powerpoint/2010/main" val="2617757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i="0" dirty="0">
                <a:effectLst/>
                <a:latin typeface="+mj-lt"/>
                <a:ea typeface="+mj-ea"/>
                <a:cs typeface="+mj-cs"/>
                <a:sym typeface="Avenir Roman"/>
              </a:rPr>
              <a:t>Conscious incompetence</a:t>
            </a:r>
          </a:p>
          <a:p>
            <a:endParaRPr lang="en-US" sz="2400" b="1" i="0" dirty="0">
              <a:effectLst/>
              <a:latin typeface="+mj-lt"/>
              <a:ea typeface="+mj-ea"/>
              <a:cs typeface="+mj-cs"/>
              <a:sym typeface="Avenir Roman"/>
            </a:endParaRPr>
          </a:p>
          <a:p>
            <a:r>
              <a:rPr lang="en-US" sz="2400" b="0" i="0" dirty="0">
                <a:effectLst/>
                <a:latin typeface="+mj-lt"/>
                <a:ea typeface="+mj-ea"/>
                <a:cs typeface="+mj-cs"/>
                <a:sym typeface="Avenir Roman"/>
              </a:rPr>
              <a:t>Though the individual does not understand or know how to do something, they recognize the deficit, as well as the value of a new skill in addressing the deficit.</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The making of mistakes can be integral to the learning process at this stage.</a:t>
            </a:r>
            <a:endParaRPr lang="en-US" sz="2400" b="0" i="0" u="none" strike="noStrike" baseline="30000" dirty="0">
              <a:effectLst/>
              <a:latin typeface="+mj-lt"/>
              <a:ea typeface="+mj-ea"/>
              <a:cs typeface="+mj-cs"/>
              <a:sym typeface="Avenir Roman"/>
            </a:endParaRPr>
          </a:p>
        </p:txBody>
      </p:sp>
    </p:spTree>
    <p:extLst>
      <p:ext uri="{BB962C8B-B14F-4D97-AF65-F5344CB8AC3E}">
        <p14:creationId xmlns:p14="http://schemas.microsoft.com/office/powerpoint/2010/main" val="1525422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i="0" dirty="0">
                <a:effectLst/>
                <a:latin typeface="+mj-lt"/>
                <a:ea typeface="+mj-ea"/>
                <a:cs typeface="+mj-cs"/>
                <a:sym typeface="Avenir Roman"/>
              </a:rPr>
              <a:t>Conscious competence</a:t>
            </a:r>
          </a:p>
          <a:p>
            <a:endParaRPr lang="en-US" sz="2400" b="1" i="0" dirty="0">
              <a:effectLst/>
              <a:latin typeface="+mj-lt"/>
              <a:ea typeface="+mj-ea"/>
              <a:cs typeface="+mj-cs"/>
              <a:sym typeface="Avenir Roman"/>
            </a:endParaRPr>
          </a:p>
          <a:p>
            <a:r>
              <a:rPr lang="en-US" sz="2400" b="0" i="0" dirty="0">
                <a:effectLst/>
                <a:latin typeface="+mj-lt"/>
                <a:ea typeface="+mj-ea"/>
                <a:cs typeface="+mj-cs"/>
                <a:sym typeface="Avenir Roman"/>
              </a:rPr>
              <a:t>The individual understands or knows how to do something.</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However, demonstrating the skill or knowledge requires concentration.</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It may be broken down into steps, and there is heavy conscious involvement in executing the new skill.</a:t>
            </a:r>
            <a:endParaRPr lang="en-US" dirty="0"/>
          </a:p>
        </p:txBody>
      </p:sp>
    </p:spTree>
    <p:extLst>
      <p:ext uri="{BB962C8B-B14F-4D97-AF65-F5344CB8AC3E}">
        <p14:creationId xmlns:p14="http://schemas.microsoft.com/office/powerpoint/2010/main" val="40994430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i="0" dirty="0">
                <a:effectLst/>
                <a:latin typeface="+mj-lt"/>
                <a:ea typeface="+mj-ea"/>
                <a:cs typeface="+mj-cs"/>
                <a:sym typeface="Avenir Roman"/>
              </a:rPr>
              <a:t>Unconscious competence</a:t>
            </a:r>
          </a:p>
          <a:p>
            <a:endParaRPr lang="en-US" sz="2400" b="1" i="0" dirty="0">
              <a:effectLst/>
              <a:latin typeface="+mj-lt"/>
              <a:ea typeface="+mj-ea"/>
              <a:cs typeface="+mj-cs"/>
              <a:sym typeface="Avenir Roman"/>
            </a:endParaRPr>
          </a:p>
          <a:p>
            <a:r>
              <a:rPr lang="en-US" sz="2400" b="0" i="0" dirty="0">
                <a:effectLst/>
                <a:latin typeface="+mj-lt"/>
                <a:ea typeface="+mj-ea"/>
                <a:cs typeface="+mj-cs"/>
                <a:sym typeface="Avenir Roman"/>
              </a:rPr>
              <a:t>The individual has had so much practice with a skill that it has become "second nature" and can be performed easily.</a:t>
            </a:r>
          </a:p>
          <a:p>
            <a:endParaRPr lang="en-US" sz="2400" b="0" i="0" dirty="0">
              <a:effectLst/>
              <a:latin typeface="+mj-lt"/>
              <a:ea typeface="+mj-ea"/>
              <a:cs typeface="+mj-cs"/>
              <a:sym typeface="Avenir Roman"/>
            </a:endParaRPr>
          </a:p>
          <a:p>
            <a:r>
              <a:rPr lang="en-US" sz="2400" b="0" i="0" dirty="0">
                <a:effectLst/>
                <a:latin typeface="+mj-lt"/>
                <a:ea typeface="+mj-ea"/>
                <a:cs typeface="+mj-cs"/>
                <a:sym typeface="Avenir Roman"/>
              </a:rPr>
              <a:t>As a result, the skill can be performed while executing another task. The individual may be able to teach it to others, depending upon how and when it was learned.</a:t>
            </a:r>
          </a:p>
          <a:p>
            <a:endParaRPr lang="en-US" dirty="0"/>
          </a:p>
          <a:p>
            <a:endParaRPr lang="en-US" dirty="0"/>
          </a:p>
        </p:txBody>
      </p:sp>
    </p:spTree>
    <p:extLst>
      <p:ext uri="{BB962C8B-B14F-4D97-AF65-F5344CB8AC3E}">
        <p14:creationId xmlns:p14="http://schemas.microsoft.com/office/powerpoint/2010/main" val="9626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850020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Example with SBTech tech stack</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is a part of our tech stack. Treat it like a high level overview, there are more libraries, tools, and frameworks hiding between these words.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.NET, .</a:t>
            </a:r>
            <a:r>
              <a:rPr lang="en-US" sz="2400" b="0" dirty="0" err="1">
                <a:effectLst/>
                <a:latin typeface="+mj-lt"/>
                <a:ea typeface="+mj-ea"/>
                <a:cs typeface="+mj-cs"/>
                <a:sym typeface="Avenir Roman"/>
              </a:rPr>
              <a:t>NETCore</a:t>
            </a:r>
            <a:r>
              <a:rPr lang="en-US" sz="2400" b="0" dirty="0">
                <a:effectLst/>
                <a:latin typeface="+mj-lt"/>
                <a:ea typeface="+mj-ea"/>
                <a:cs typeface="+mj-cs"/>
                <a:sym typeface="Avenir Roman"/>
              </a:rPr>
              <a:t>, Adobe Suite, Aerospike, Amazon AWS, Android, Artifactory, ASP.NET, </a:t>
            </a:r>
            <a:r>
              <a:rPr lang="en-US" sz="2400" b="0" dirty="0" err="1">
                <a:effectLst/>
                <a:latin typeface="+mj-lt"/>
                <a:ea typeface="+mj-ea"/>
                <a:cs typeface="+mj-cs"/>
                <a:sym typeface="Avenir Roman"/>
              </a:rPr>
              <a:t>ASP.NETCore</a:t>
            </a:r>
            <a:r>
              <a:rPr lang="en-US" sz="2400" b="0" dirty="0">
                <a:effectLst/>
                <a:latin typeface="+mj-lt"/>
                <a:ea typeface="+mj-ea"/>
                <a:cs typeface="+mj-cs"/>
                <a:sym typeface="Avenir Roman"/>
              </a:rPr>
              <a:t>, Azure, Bitbucket, C#, Cake, Catchpoint, </a:t>
            </a:r>
            <a:r>
              <a:rPr lang="en-US" sz="2400" b="0" dirty="0" err="1">
                <a:effectLst/>
                <a:latin typeface="+mj-lt"/>
                <a:ea typeface="+mj-ea"/>
                <a:cs typeface="+mj-cs"/>
                <a:sym typeface="Avenir Roman"/>
              </a:rPr>
              <a:t>CloudFlare</a:t>
            </a:r>
            <a:r>
              <a:rPr lang="en-US" sz="2400" b="0" dirty="0">
                <a:effectLst/>
                <a:latin typeface="+mj-lt"/>
                <a:ea typeface="+mj-ea"/>
                <a:cs typeface="+mj-cs"/>
                <a:sym typeface="Avenir Roman"/>
              </a:rPr>
              <a:t>, Confluence, Consul, CSS, Docker, Elastic search, F#, Fabio, </a:t>
            </a:r>
            <a:r>
              <a:rPr lang="en-US" sz="2400" b="0" dirty="0" err="1">
                <a:effectLst/>
                <a:latin typeface="+mj-lt"/>
                <a:ea typeface="+mj-ea"/>
                <a:cs typeface="+mj-cs"/>
                <a:sym typeface="Avenir Roman"/>
              </a:rPr>
              <a:t>Flink</a:t>
            </a:r>
            <a:r>
              <a:rPr lang="en-US" sz="2400" b="0" dirty="0">
                <a:effectLst/>
                <a:latin typeface="+mj-lt"/>
                <a:ea typeface="+mj-ea"/>
                <a:cs typeface="+mj-cs"/>
                <a:sym typeface="Avenir Roman"/>
              </a:rPr>
              <a:t>, Git, Google Cloud, Grafana, Helm, HTML, IIS, Incapsula, </a:t>
            </a:r>
            <a:r>
              <a:rPr lang="en-US" sz="2400" b="0" dirty="0" err="1">
                <a:effectLst/>
                <a:latin typeface="+mj-lt"/>
                <a:ea typeface="+mj-ea"/>
                <a:cs typeface="+mj-cs"/>
                <a:sym typeface="Avenir Roman"/>
              </a:rPr>
              <a:t>InfluxDB</a:t>
            </a:r>
            <a:r>
              <a:rPr lang="en-US" sz="2400" b="0" dirty="0">
                <a:effectLst/>
                <a:latin typeface="+mj-lt"/>
                <a:ea typeface="+mj-ea"/>
                <a:cs typeface="+mj-cs"/>
                <a:sym typeface="Avenir Roman"/>
              </a:rPr>
              <a:t>, iOS, Java, JavaScript, Jenkins, Jira, jQuery, JSX, Kafka, Kibana, Kong, Kubernetes, LESS, Linux, Logstash, Maven, </a:t>
            </a:r>
            <a:r>
              <a:rPr lang="en-US" sz="2400" b="0" dirty="0" err="1">
                <a:effectLst/>
                <a:latin typeface="+mj-lt"/>
                <a:ea typeface="+mj-ea"/>
                <a:cs typeface="+mj-cs"/>
                <a:sym typeface="Avenir Roman"/>
              </a:rPr>
              <a:t>MobX</a:t>
            </a:r>
            <a:r>
              <a:rPr lang="en-US" sz="2400" b="0" dirty="0">
                <a:effectLst/>
                <a:latin typeface="+mj-lt"/>
                <a:ea typeface="+mj-ea"/>
                <a:cs typeface="+mj-cs"/>
                <a:sym typeface="Avenir Roman"/>
              </a:rPr>
              <a:t>, MongoDB, MSSQL, Nginx, NodeJS, NPM, NuGet, Office 365, OSX, PostgreSQL, PRTG, RabbitMQ, ReactJS, SQLite, TypeScript, Vagrant, Vault, VBScript, Webpack, Windows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No one in our company knows all of the above. It is inhumane. However it is good to have a general idea what is being used in which department. You can always advise with them, whenever you need something covered by their expertise.</a:t>
            </a:r>
          </a:p>
          <a:p>
            <a:endParaRPr lang="en-US" dirty="0"/>
          </a:p>
        </p:txBody>
      </p:sp>
    </p:spTree>
    <p:extLst>
      <p:ext uri="{BB962C8B-B14F-4D97-AF65-F5344CB8AC3E}">
        <p14:creationId xmlns:p14="http://schemas.microsoft.com/office/powerpoint/2010/main" val="38547864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What it is to be a developer?</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Good question, everywhere it is a bit different.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Knowledge of a language is just the tip of the iceberg. Where people tend to loose grip on reality and get lost is everywhere else.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Nice, now you know JavaScript... amazing. It seems you can do only some data structures, and algorithms.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To make software it looks like you are missing critical knowledge…</a:t>
            </a:r>
          </a:p>
          <a:p>
            <a:endParaRPr lang="en-US" sz="2400" b="0" dirty="0">
              <a:effectLst/>
              <a:latin typeface="+mj-lt"/>
              <a:ea typeface="+mj-ea"/>
              <a:cs typeface="+mj-cs"/>
              <a:sym typeface="Avenir Roman"/>
            </a:endParaRPr>
          </a:p>
          <a:p>
            <a:r>
              <a:rPr lang="en-US" sz="2400" b="0" dirty="0">
                <a:effectLst/>
                <a:latin typeface="+mj-lt"/>
                <a:ea typeface="+mj-ea"/>
                <a:cs typeface="+mj-cs"/>
                <a:sym typeface="Avenir Roman"/>
              </a:rPr>
              <a:t>What is that knowledge?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LIBRARIES =&gt; what lib does what, React, Angular... etc.</a:t>
            </a:r>
          </a:p>
          <a:p>
            <a:r>
              <a:rPr lang="en-US" sz="2400" b="0" dirty="0">
                <a:effectLst/>
                <a:latin typeface="+mj-lt"/>
                <a:ea typeface="+mj-ea"/>
                <a:cs typeface="+mj-cs"/>
                <a:sym typeface="Avenir Roman"/>
              </a:rPr>
              <a:t>- TESTING FRAMEWORKS =&gt; how to automate the testing of your code as the project grows</a:t>
            </a:r>
          </a:p>
          <a:p>
            <a:r>
              <a:rPr lang="en-US" sz="2400" b="0" dirty="0">
                <a:effectLst/>
                <a:latin typeface="+mj-lt"/>
                <a:ea typeface="+mj-ea"/>
                <a:cs typeface="+mj-cs"/>
                <a:sym typeface="Avenir Roman"/>
              </a:rPr>
              <a:t>- BUILD TOOLS =&gt; </a:t>
            </a:r>
            <a:r>
              <a:rPr lang="en-US" sz="2400" b="0" dirty="0" err="1">
                <a:effectLst/>
                <a:latin typeface="+mj-lt"/>
                <a:ea typeface="+mj-ea"/>
                <a:cs typeface="+mj-cs"/>
                <a:sym typeface="Avenir Roman"/>
              </a:rPr>
              <a:t>wut</a:t>
            </a:r>
            <a:r>
              <a:rPr lang="en-US" sz="2400" b="0" dirty="0">
                <a:effectLst/>
                <a:latin typeface="+mj-lt"/>
                <a:ea typeface="+mj-ea"/>
                <a:cs typeface="+mj-cs"/>
                <a:sym typeface="Avenir Roman"/>
              </a:rPr>
              <a:t>? build tools?</a:t>
            </a:r>
          </a:p>
          <a:p>
            <a:r>
              <a:rPr lang="en-US" sz="2400" b="0" dirty="0">
                <a:effectLst/>
                <a:latin typeface="+mj-lt"/>
                <a:ea typeface="+mj-ea"/>
                <a:cs typeface="+mj-cs"/>
                <a:sym typeface="Avenir Roman"/>
              </a:rPr>
              <a:t>- PACKAGING SYSTEMS =&gt; packaging, what is there to package - I can zip it, no?</a:t>
            </a:r>
          </a:p>
          <a:p>
            <a:r>
              <a:rPr lang="en-US" sz="2400" b="0" dirty="0">
                <a:effectLst/>
                <a:latin typeface="+mj-lt"/>
                <a:ea typeface="+mj-ea"/>
                <a:cs typeface="+mj-cs"/>
                <a:sym typeface="Avenir Roman"/>
              </a:rPr>
              <a:t>- INLINE DOCS SYSTEMS =&gt; who needs documentation, people can read the code</a:t>
            </a:r>
          </a:p>
          <a:p>
            <a:r>
              <a:rPr lang="en-US" sz="2400" b="0" dirty="0">
                <a:effectLst/>
                <a:latin typeface="+mj-lt"/>
                <a:ea typeface="+mj-ea"/>
                <a:cs typeface="+mj-cs"/>
                <a:sym typeface="Avenir Roman"/>
              </a:rPr>
              <a:t>- DOC HOST SERVICES =&gt; hosting the docs? why?</a:t>
            </a:r>
          </a:p>
          <a:p>
            <a:r>
              <a:rPr lang="en-US" sz="2400" b="0" dirty="0">
                <a:effectLst/>
                <a:latin typeface="+mj-lt"/>
                <a:ea typeface="+mj-ea"/>
                <a:cs typeface="+mj-cs"/>
                <a:sym typeface="Avenir Roman"/>
              </a:rPr>
              <a:t>- CODE-HOSTING SERVICES =&gt; I need to put my code where to make it useful?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Wow ... so where do I start?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Let's try to explore the different types of developers based on work/life balance, not based on technology.</a:t>
            </a:r>
          </a:p>
        </p:txBody>
      </p:sp>
    </p:spTree>
    <p:extLst>
      <p:ext uri="{BB962C8B-B14F-4D97-AF65-F5344CB8AC3E}">
        <p14:creationId xmlns:p14="http://schemas.microsoft.com/office/powerpoint/2010/main" val="11111626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What is that knowledge?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LIBRARIES =&gt; what lib does what, React, Angular... etc.</a:t>
            </a:r>
          </a:p>
          <a:p>
            <a:r>
              <a:rPr lang="en-US" sz="2400" b="0" dirty="0">
                <a:effectLst/>
                <a:latin typeface="+mj-lt"/>
                <a:ea typeface="+mj-ea"/>
                <a:cs typeface="+mj-cs"/>
                <a:sym typeface="Avenir Roman"/>
              </a:rPr>
              <a:t>- TESTING FRAMEWORKS =&gt; how to automate the testing of your code as the project grows</a:t>
            </a:r>
          </a:p>
          <a:p>
            <a:r>
              <a:rPr lang="en-US" sz="2400" b="0" dirty="0">
                <a:effectLst/>
                <a:latin typeface="+mj-lt"/>
                <a:ea typeface="+mj-ea"/>
                <a:cs typeface="+mj-cs"/>
                <a:sym typeface="Avenir Roman"/>
              </a:rPr>
              <a:t>- BUILD TOOLS =&gt; </a:t>
            </a:r>
            <a:r>
              <a:rPr lang="en-US" sz="2400" b="0" dirty="0" err="1">
                <a:effectLst/>
                <a:latin typeface="+mj-lt"/>
                <a:ea typeface="+mj-ea"/>
                <a:cs typeface="+mj-cs"/>
                <a:sym typeface="Avenir Roman"/>
              </a:rPr>
              <a:t>wut</a:t>
            </a:r>
            <a:r>
              <a:rPr lang="en-US" sz="2400" b="0" dirty="0">
                <a:effectLst/>
                <a:latin typeface="+mj-lt"/>
                <a:ea typeface="+mj-ea"/>
                <a:cs typeface="+mj-cs"/>
                <a:sym typeface="Avenir Roman"/>
              </a:rPr>
              <a:t>? build tools?</a:t>
            </a:r>
          </a:p>
          <a:p>
            <a:r>
              <a:rPr lang="en-US" sz="2400" b="0" dirty="0">
                <a:effectLst/>
                <a:latin typeface="+mj-lt"/>
                <a:ea typeface="+mj-ea"/>
                <a:cs typeface="+mj-cs"/>
                <a:sym typeface="Avenir Roman"/>
              </a:rPr>
              <a:t>- PACKAGING SYSTEMS =&gt; packaging, what is there to package - I can zip it, no?</a:t>
            </a:r>
          </a:p>
          <a:p>
            <a:r>
              <a:rPr lang="en-US" sz="2400" b="0" dirty="0">
                <a:effectLst/>
                <a:latin typeface="+mj-lt"/>
                <a:ea typeface="+mj-ea"/>
                <a:cs typeface="+mj-cs"/>
                <a:sym typeface="Avenir Roman"/>
              </a:rPr>
              <a:t>- INLINE DOCS SYSTEMS =&gt; who needs documentation, people can read the code</a:t>
            </a:r>
          </a:p>
          <a:p>
            <a:r>
              <a:rPr lang="en-US" sz="2400" b="0" dirty="0">
                <a:effectLst/>
                <a:latin typeface="+mj-lt"/>
                <a:ea typeface="+mj-ea"/>
                <a:cs typeface="+mj-cs"/>
                <a:sym typeface="Avenir Roman"/>
              </a:rPr>
              <a:t>- DOC HOST SERVICES =&gt; hosting the docs? why?</a:t>
            </a:r>
          </a:p>
          <a:p>
            <a:r>
              <a:rPr lang="en-US" sz="2400" b="0" dirty="0">
                <a:effectLst/>
                <a:latin typeface="+mj-lt"/>
                <a:ea typeface="+mj-ea"/>
                <a:cs typeface="+mj-cs"/>
                <a:sym typeface="Avenir Roman"/>
              </a:rPr>
              <a:t>- CODE-HOSTING SERVICES =&gt; I need to put my code where to make it useful?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Wow ... so where do I start?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Let's try to explore the different types of developers based on work/life balance, not based on technology.</a:t>
            </a:r>
          </a:p>
          <a:p>
            <a:endParaRPr lang="en-US" dirty="0"/>
          </a:p>
        </p:txBody>
      </p:sp>
    </p:spTree>
    <p:extLst>
      <p:ext uri="{BB962C8B-B14F-4D97-AF65-F5344CB8AC3E}">
        <p14:creationId xmlns:p14="http://schemas.microsoft.com/office/powerpoint/2010/main" val="485385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Learning how to be the developer you want to be</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What type of developer you want to be?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- 9 to 5</a:t>
            </a:r>
          </a:p>
          <a:p>
            <a:r>
              <a:rPr lang="en-US" sz="2400" b="0" dirty="0">
                <a:effectLst/>
                <a:latin typeface="+mj-lt"/>
                <a:ea typeface="+mj-ea"/>
                <a:cs typeface="+mj-cs"/>
                <a:sym typeface="Avenir Roman"/>
              </a:rPr>
              <a:t>- </a:t>
            </a:r>
            <a:r>
              <a:rPr lang="en-US" sz="2400" b="0" dirty="0" err="1">
                <a:effectLst/>
                <a:latin typeface="+mj-lt"/>
                <a:ea typeface="+mj-ea"/>
                <a:cs typeface="+mj-cs"/>
                <a:sym typeface="Avenir Roman"/>
              </a:rPr>
              <a:t>SaaL</a:t>
            </a:r>
            <a:r>
              <a:rPr lang="en-US" sz="2400" b="0" dirty="0">
                <a:effectLst/>
                <a:latin typeface="+mj-lt"/>
                <a:ea typeface="+mj-ea"/>
                <a:cs typeface="+mj-cs"/>
                <a:sym typeface="Avenir Roman"/>
              </a:rPr>
              <a:t> -&gt; software as a lifestyle</a:t>
            </a:r>
          </a:p>
          <a:p>
            <a:endParaRPr lang="en-US" dirty="0"/>
          </a:p>
        </p:txBody>
      </p:sp>
    </p:spTree>
    <p:extLst>
      <p:ext uri="{BB962C8B-B14F-4D97-AF65-F5344CB8AC3E}">
        <p14:creationId xmlns:p14="http://schemas.microsoft.com/office/powerpoint/2010/main" val="3429500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Developer as a 9 to 5 job</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If you are aiming at a 9 to 5 job you are probably considering working in a company.</a:t>
            </a:r>
          </a:p>
          <a:p>
            <a:endParaRPr lang="en-US" sz="2400" b="0" dirty="0">
              <a:effectLst/>
              <a:latin typeface="+mj-lt"/>
              <a:ea typeface="+mj-ea"/>
              <a:cs typeface="+mj-cs"/>
              <a:sym typeface="Avenir Roman"/>
            </a:endParaRPr>
          </a:p>
        </p:txBody>
      </p:sp>
    </p:spTree>
    <p:extLst>
      <p:ext uri="{BB962C8B-B14F-4D97-AF65-F5344CB8AC3E}">
        <p14:creationId xmlns:p14="http://schemas.microsoft.com/office/powerpoint/2010/main" val="615919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What is a company</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A company is made up of an association of people, be they natural, legal, or a mixture of both, for carrying on a commercial or industrial enterprise. Company members share a common purpose, and unite to focus their various talents and organize their collectively available skills or resources to achieve specific, declared goals. Companies take various forms, such as: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voluntary associations, which may include nonprofit organizations</a:t>
            </a:r>
          </a:p>
          <a:p>
            <a:r>
              <a:rPr lang="en-US" sz="2400" b="0" dirty="0">
                <a:effectLst/>
                <a:latin typeface="+mj-lt"/>
                <a:ea typeface="+mj-ea"/>
                <a:cs typeface="+mj-cs"/>
                <a:sym typeface="Avenir Roman"/>
              </a:rPr>
              <a:t>- business entities with an aim of gaining a profit</a:t>
            </a:r>
          </a:p>
          <a:p>
            <a:r>
              <a:rPr lang="en-US" sz="2400" b="0" dirty="0">
                <a:effectLst/>
                <a:latin typeface="+mj-lt"/>
                <a:ea typeface="+mj-ea"/>
                <a:cs typeface="+mj-cs"/>
                <a:sym typeface="Avenir Roman"/>
              </a:rPr>
              <a:t>- financial entities and banks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is not a place where you have a boss ... this is a group of people united under common goals.</a:t>
            </a:r>
          </a:p>
        </p:txBody>
      </p:sp>
    </p:spTree>
    <p:extLst>
      <p:ext uri="{BB962C8B-B14F-4D97-AF65-F5344CB8AC3E}">
        <p14:creationId xmlns:p14="http://schemas.microsoft.com/office/powerpoint/2010/main" val="387907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Let me get something out first. Keeping your skills set sharp is on you, not on the company. Do not expect someone else to be responsible for your own personal/professional development. As we described company above - this is a place where individuals contribute their skills to gain profit. Skills === Profit.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You should not be spending your work hours on video tutorials or books. Your working hours are to bring value to your company.</a:t>
            </a:r>
          </a:p>
          <a:p>
            <a:br>
              <a:rPr lang="en-US" sz="2400" b="0" dirty="0">
                <a:effectLst/>
                <a:latin typeface="+mj-lt"/>
                <a:ea typeface="+mj-ea"/>
                <a:cs typeface="+mj-cs"/>
                <a:sym typeface="Avenir Roman"/>
              </a:rPr>
            </a:br>
            <a:r>
              <a:rPr lang="en-US" sz="2400" b="0" dirty="0">
                <a:effectLst/>
                <a:latin typeface="+mj-lt"/>
                <a:ea typeface="+mj-ea"/>
                <a:cs typeface="+mj-cs"/>
                <a:sym typeface="Avenir Roman"/>
              </a:rPr>
              <a:t>Learning new skills can be part of your job if the project you get includes new technology or it requires research prior to working on the tasks.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In many companies there is a practice of reserving some time for personal growth. Some examples: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send people to conferences</a:t>
            </a:r>
          </a:p>
          <a:p>
            <a:r>
              <a:rPr lang="en-US" sz="2400" b="0" dirty="0">
                <a:effectLst/>
                <a:latin typeface="+mj-lt"/>
                <a:ea typeface="+mj-ea"/>
                <a:cs typeface="+mj-cs"/>
                <a:sym typeface="Avenir Roman"/>
              </a:rPr>
              <a:t>- organize internal trainings</a:t>
            </a:r>
          </a:p>
          <a:p>
            <a:r>
              <a:rPr lang="en-US" sz="2400" b="0" dirty="0">
                <a:effectLst/>
                <a:latin typeface="+mj-lt"/>
                <a:ea typeface="+mj-ea"/>
                <a:cs typeface="+mj-cs"/>
                <a:sym typeface="Avenir Roman"/>
              </a:rPr>
              <a:t>- certification programs</a:t>
            </a:r>
          </a:p>
          <a:p>
            <a:r>
              <a:rPr lang="en-US" sz="2400" b="0" dirty="0">
                <a:effectLst/>
                <a:latin typeface="+mj-lt"/>
                <a:ea typeface="+mj-ea"/>
                <a:cs typeface="+mj-cs"/>
                <a:sym typeface="Avenir Roman"/>
              </a:rPr>
              <a:t>- evaluations and setting personal goals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If you manage: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your knowledge and competences well</a:t>
            </a:r>
          </a:p>
          <a:p>
            <a:r>
              <a:rPr lang="en-US" sz="2400" b="0" dirty="0">
                <a:effectLst/>
                <a:latin typeface="+mj-lt"/>
                <a:ea typeface="+mj-ea"/>
                <a:cs typeface="+mj-cs"/>
                <a:sym typeface="Avenir Roman"/>
              </a:rPr>
              <a:t>- deliver your software on time</a:t>
            </a:r>
          </a:p>
          <a:p>
            <a:r>
              <a:rPr lang="en-US" sz="2400" b="0" dirty="0">
                <a:effectLst/>
                <a:latin typeface="+mj-lt"/>
                <a:ea typeface="+mj-ea"/>
                <a:cs typeface="+mj-cs"/>
                <a:sym typeface="Avenir Roman"/>
              </a:rPr>
              <a:t>- deliver with quality</a:t>
            </a:r>
          </a:p>
          <a:p>
            <a:r>
              <a:rPr lang="en-US" sz="2400" b="0" dirty="0">
                <a:effectLst/>
                <a:latin typeface="+mj-lt"/>
                <a:ea typeface="+mj-ea"/>
                <a:cs typeface="+mj-cs"/>
                <a:sym typeface="Avenir Roman"/>
              </a:rPr>
              <a:t>- have good manners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You are going to be a valuable professional. And that is going to be enough to have a 9 to 5 job as a developer in any company.</a:t>
            </a:r>
          </a:p>
          <a:p>
            <a:endParaRPr lang="en-US" dirty="0"/>
          </a:p>
        </p:txBody>
      </p:sp>
    </p:spTree>
    <p:extLst>
      <p:ext uri="{BB962C8B-B14F-4D97-AF65-F5344CB8AC3E}">
        <p14:creationId xmlns:p14="http://schemas.microsoft.com/office/powerpoint/2010/main" val="3098438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And what is your job going to be?</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"Your experience may vary"... The regular 9 to 5 job is going to be mainly plugging someone else's code into existing systems. Writing unit tests, estimating effort needed for completing your tasks. More or less the experience is going to be the same regardless of the business of the company. The passionate developers might see this as boring, but make no mistake - this is very valuable for companies. Developers who get bored fast and often leave to seek other challenges are rarely becoming valuable professionals.</a:t>
            </a:r>
          </a:p>
          <a:p>
            <a:endParaRPr lang="en-US" dirty="0"/>
          </a:p>
        </p:txBody>
      </p:sp>
    </p:spTree>
    <p:extLst>
      <p:ext uri="{BB962C8B-B14F-4D97-AF65-F5344CB8AC3E}">
        <p14:creationId xmlns:p14="http://schemas.microsoft.com/office/powerpoint/2010/main" val="41078222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Developer as a passion</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"Your experience may vary". What is a passion? It is a "strong and barely controllable emotion". How could development be a passion?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Consider this. You start your computer. Open and empty file. Start writing text. Few hours later there is an animation on the screen. You created something, from nothing. This is art. Many other programmers may create/achieve the same "animation". All of them are going to do it in a different way, different language, different platform.</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is amazing.</a:t>
            </a:r>
          </a:p>
          <a:p>
            <a:br>
              <a:rPr lang="en-US" sz="2400" b="0" dirty="0">
                <a:effectLst/>
                <a:latin typeface="+mj-lt"/>
                <a:ea typeface="+mj-ea"/>
                <a:cs typeface="+mj-cs"/>
                <a:sym typeface="Avenir Roman"/>
              </a:rPr>
            </a:br>
            <a:r>
              <a:rPr lang="en-US" sz="2400" b="0" dirty="0">
                <a:effectLst/>
                <a:latin typeface="+mj-lt"/>
                <a:ea typeface="+mj-ea"/>
                <a:cs typeface="+mj-cs"/>
                <a:sym typeface="Avenir Roman"/>
              </a:rPr>
              <a:t>Consider this - creating a simple function, that solves problems for thousands of other developers.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Example with "</a:t>
            </a:r>
            <a:r>
              <a:rPr lang="en-US" sz="2400" b="0" dirty="0" err="1">
                <a:effectLst/>
                <a:latin typeface="+mj-lt"/>
                <a:ea typeface="+mj-ea"/>
                <a:cs typeface="+mj-cs"/>
                <a:sym typeface="Avenir Roman"/>
              </a:rPr>
              <a:t>lodash</a:t>
            </a:r>
            <a:r>
              <a:rPr lang="en-US" sz="2400" b="0" dirty="0">
                <a:effectLst/>
                <a:latin typeface="+mj-lt"/>
                <a:ea typeface="+mj-ea"/>
                <a:cs typeface="+mj-cs"/>
                <a:sym typeface="Avenir Roman"/>
              </a:rPr>
              <a: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- 2 137 291 downloads ... weekly</a:t>
            </a:r>
          </a:p>
          <a:p>
            <a:r>
              <a:rPr lang="en-US" sz="2400" b="0" dirty="0">
                <a:effectLst/>
                <a:latin typeface="+mj-lt"/>
                <a:ea typeface="+mj-ea"/>
                <a:cs typeface="+mj-cs"/>
                <a:sym typeface="Avenir Roman"/>
              </a:rPr>
              <a:t>- 0 dependencies :D</a:t>
            </a:r>
          </a:p>
          <a:p>
            <a:r>
              <a:rPr lang="en-US" sz="2400" b="0" dirty="0">
                <a:effectLst/>
                <a:latin typeface="+mj-lt"/>
                <a:ea typeface="+mj-ea"/>
                <a:cs typeface="+mj-cs"/>
                <a:sym typeface="Avenir Roman"/>
              </a:rPr>
              <a:t>- 78 154 packages depend on it</a:t>
            </a:r>
          </a:p>
          <a:p>
            <a:r>
              <a:rPr lang="en-US" sz="2400" b="0" dirty="0">
                <a:effectLst/>
                <a:latin typeface="+mj-lt"/>
                <a:ea typeface="+mj-ea"/>
                <a:cs typeface="+mj-cs"/>
                <a:sym typeface="Avenir Roman"/>
              </a:rPr>
              <a:t>- 8 people</a:t>
            </a:r>
          </a:p>
          <a:p>
            <a:r>
              <a:rPr lang="en-US" sz="2400" b="0" dirty="0">
                <a:effectLst/>
                <a:latin typeface="+mj-lt"/>
                <a:ea typeface="+mj-ea"/>
                <a:cs typeface="+mj-cs"/>
                <a:sym typeface="Avenir Roman"/>
              </a:rPr>
              <a:t>- 104 version releases over 7 years</a:t>
            </a:r>
          </a:p>
          <a:p>
            <a:r>
              <a:rPr lang="en-US" sz="2400" b="0" dirty="0">
                <a:effectLst/>
                <a:latin typeface="+mj-lt"/>
                <a:ea typeface="+mj-ea"/>
                <a:cs typeface="+mj-cs"/>
                <a:sym typeface="Avenir Roman"/>
              </a:rPr>
              <a:t>- Free...</a:t>
            </a:r>
          </a:p>
        </p:txBody>
      </p:sp>
    </p:spTree>
    <p:extLst>
      <p:ext uri="{BB962C8B-B14F-4D97-AF65-F5344CB8AC3E}">
        <p14:creationId xmlns:p14="http://schemas.microsoft.com/office/powerpoint/2010/main" val="39797096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If that is what you love to do, doesn't mean you are going to be successful.</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If we define success as a function the input parameters are going to be: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```success(attitude, skills, experience) =&gt; number [0, 1]```</a:t>
            </a:r>
          </a:p>
          <a:p>
            <a:br>
              <a:rPr lang="en-US" sz="2400" b="0" dirty="0">
                <a:effectLst/>
                <a:latin typeface="+mj-lt"/>
                <a:ea typeface="+mj-ea"/>
                <a:cs typeface="+mj-cs"/>
                <a:sym typeface="Avenir Roman"/>
              </a:rPr>
            </a:br>
            <a:r>
              <a:rPr lang="en-US" sz="2400" b="0" dirty="0">
                <a:effectLst/>
                <a:latin typeface="+mj-lt"/>
                <a:ea typeface="+mj-ea"/>
                <a:cs typeface="+mj-cs"/>
                <a:sym typeface="Avenir Roman"/>
              </a:rPr>
              <a:t>Very often passionate developers get in a endless loop of perfecting the same piece of code until they achieve nirvana.</a:t>
            </a:r>
          </a:p>
          <a:p>
            <a:br>
              <a:rPr lang="en-US" sz="2400" b="0" dirty="0">
                <a:effectLst/>
                <a:latin typeface="+mj-lt"/>
                <a:ea typeface="+mj-ea"/>
                <a:cs typeface="+mj-cs"/>
                <a:sym typeface="Avenir Roman"/>
              </a:rPr>
            </a:br>
            <a:r>
              <a:rPr lang="en-US" sz="2400" b="0" dirty="0">
                <a:effectLst/>
                <a:latin typeface="+mj-lt"/>
                <a:ea typeface="+mj-ea"/>
                <a:cs typeface="+mj-cs"/>
                <a:sym typeface="Avenir Roman"/>
              </a:rPr>
              <a:t>Nirvana never comes...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When you are a part of a company you need to be aligned in terms of personal and company goals. Your internal craving for perfection or new technology should not compromise the company you are in.</a:t>
            </a:r>
          </a:p>
          <a:p>
            <a:endParaRPr lang="en-US" dirty="0"/>
          </a:p>
        </p:txBody>
      </p:sp>
    </p:spTree>
    <p:extLst>
      <p:ext uri="{BB962C8B-B14F-4D97-AF65-F5344CB8AC3E}">
        <p14:creationId xmlns:p14="http://schemas.microsoft.com/office/powerpoint/2010/main" val="3985096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Intro</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is a topic I wanted to do for a while. I have almost as much experience with interviews as I have with software development. I am not sure if that is a good thing... :D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talk is going to cover:</a:t>
            </a:r>
          </a:p>
          <a:p>
            <a:endParaRPr lang="en-US" sz="2400" b="0" dirty="0">
              <a:effectLst/>
              <a:latin typeface="+mj-lt"/>
              <a:ea typeface="+mj-ea"/>
              <a:cs typeface="+mj-cs"/>
              <a:sym typeface="Avenir Roman"/>
            </a:endParaRPr>
          </a:p>
          <a:p>
            <a:pPr marL="342900" indent="-342900">
              <a:buFontTx/>
              <a:buChar char="-"/>
            </a:pPr>
            <a:r>
              <a:rPr lang="en-US" sz="2400" b="0" dirty="0">
                <a:effectLst/>
                <a:latin typeface="+mj-lt"/>
                <a:ea typeface="+mj-ea"/>
                <a:cs typeface="+mj-cs"/>
                <a:sym typeface="Avenir Roman"/>
              </a:rPr>
              <a:t>Myths concerning the profession</a:t>
            </a:r>
          </a:p>
          <a:p>
            <a:pPr marL="342900" marR="0" lvl="0" indent="-342900" defTabSz="457200" eaLnBrk="1" fontAlgn="auto" latinLnBrk="0" hangingPunct="1">
              <a:lnSpc>
                <a:spcPct val="125000"/>
              </a:lnSpc>
              <a:spcBef>
                <a:spcPts val="0"/>
              </a:spcBef>
              <a:spcAft>
                <a:spcPts val="0"/>
              </a:spcAft>
              <a:buClrTx/>
              <a:buSzTx/>
              <a:buFontTx/>
              <a:buChar char="-"/>
              <a:tabLst/>
              <a:defRPr/>
            </a:pPr>
            <a:r>
              <a:rPr lang="en-US" sz="2400" b="0" dirty="0">
                <a:effectLst/>
                <a:latin typeface="+mj-lt"/>
                <a:ea typeface="+mj-ea"/>
                <a:cs typeface="+mj-cs"/>
                <a:sym typeface="Avenir Roman"/>
              </a:rPr>
              <a:t>Development as a 9 to 5 job</a:t>
            </a:r>
          </a:p>
          <a:p>
            <a:pPr marL="342900" indent="-342900">
              <a:buFontTx/>
              <a:buChar char="-"/>
            </a:pPr>
            <a:r>
              <a:rPr lang="en-US" sz="2400" b="0" dirty="0">
                <a:effectLst/>
                <a:latin typeface="+mj-lt"/>
                <a:ea typeface="+mj-ea"/>
                <a:cs typeface="+mj-cs"/>
                <a:sym typeface="Avenir Roman"/>
              </a:rPr>
              <a:t>Development as a passion</a:t>
            </a:r>
          </a:p>
          <a:p>
            <a:pPr marL="342900" indent="-342900">
              <a:buFontTx/>
              <a:buChar char="-"/>
            </a:pPr>
            <a:r>
              <a:rPr lang="en-US" sz="2400" b="0" dirty="0">
                <a:effectLst/>
                <a:latin typeface="+mj-lt"/>
                <a:ea typeface="+mj-ea"/>
                <a:cs typeface="+mj-cs"/>
                <a:sym typeface="Avenir Roman"/>
              </a:rPr>
              <a:t>How to find your development job</a:t>
            </a:r>
          </a:p>
          <a:p>
            <a:pPr marL="342900" indent="-342900">
              <a:buFontTx/>
              <a:buChar char="-"/>
            </a:pPr>
            <a:r>
              <a:rPr lang="en-US" sz="2400" b="0" dirty="0">
                <a:effectLst/>
                <a:latin typeface="+mj-lt"/>
                <a:ea typeface="+mj-ea"/>
                <a:cs typeface="+mj-cs"/>
                <a:sym typeface="Avenir Roman"/>
              </a:rPr>
              <a:t>How to prepare for interviews</a:t>
            </a:r>
          </a:p>
          <a:p>
            <a:pPr marL="342900" indent="-342900">
              <a:buFontTx/>
              <a:buChar char="-"/>
            </a:pPr>
            <a:r>
              <a:rPr lang="en-US" sz="2400" b="0" dirty="0">
                <a:effectLst/>
                <a:latin typeface="+mj-lt"/>
                <a:ea typeface="+mj-ea"/>
                <a:cs typeface="+mj-cs"/>
                <a:sym typeface="Avenir Roman"/>
              </a:rPr>
              <a:t>Why people drop programming</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 am not perfect, some of the points I am going to make are going to be a bit controversial. Please be patient with me and try to understand the message.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Disclaimer: this is not a SBTech recruitment session, however I am going to be giving examples based on my experience there.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So you want to get a job in the software industry or you already have one, but you want better!</a:t>
            </a:r>
          </a:p>
          <a:p>
            <a:r>
              <a:rPr lang="en-US" sz="2400" b="1" dirty="0">
                <a:effectLst/>
                <a:latin typeface="+mj-lt"/>
                <a:ea typeface="+mj-ea"/>
                <a:cs typeface="+mj-cs"/>
                <a:sym typeface="Avenir Roman"/>
              </a:rPr>
              <a:t>**Engage the audience:**</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 Is it hard?</a:t>
            </a:r>
          </a:p>
          <a:p>
            <a:r>
              <a:rPr lang="en-US" sz="2400" b="0" dirty="0">
                <a:effectLst/>
                <a:latin typeface="+mj-lt"/>
                <a:ea typeface="+mj-ea"/>
                <a:cs typeface="+mj-cs"/>
                <a:sym typeface="Avenir Roman"/>
              </a:rPr>
              <a:t>- How hard could it be?</a:t>
            </a:r>
          </a:p>
          <a:p>
            <a:r>
              <a:rPr lang="en-US" sz="2400" b="0" dirty="0">
                <a:effectLst/>
                <a:latin typeface="+mj-lt"/>
                <a:ea typeface="+mj-ea"/>
                <a:cs typeface="+mj-cs"/>
                <a:sym typeface="Avenir Roman"/>
              </a:rPr>
              <a:t>- Why it is that hard?</a:t>
            </a:r>
          </a:p>
        </p:txBody>
      </p:sp>
    </p:spTree>
    <p:extLst>
      <p:ext uri="{BB962C8B-B14F-4D97-AF65-F5344CB8AC3E}">
        <p14:creationId xmlns:p14="http://schemas.microsoft.com/office/powerpoint/2010/main" val="739839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What could you do in a company?</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Research/innovations departments. Some of the larger enterprises have dedicated units that do only research of new technology and innovative products. If technology is a passion for you, and you have a field you feel interested in, this could be a very interesting career.</a:t>
            </a:r>
          </a:p>
          <a:p>
            <a:endParaRPr lang="en-US" dirty="0"/>
          </a:p>
        </p:txBody>
      </p:sp>
    </p:spTree>
    <p:extLst>
      <p:ext uri="{BB962C8B-B14F-4D97-AF65-F5344CB8AC3E}">
        <p14:creationId xmlns:p14="http://schemas.microsoft.com/office/powerpoint/2010/main" val="39962343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How to find your development job</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Alright you decided what you want to do... what now?</a:t>
            </a:r>
          </a:p>
          <a:p>
            <a:endParaRPr lang="en-US" dirty="0"/>
          </a:p>
        </p:txBody>
      </p:sp>
    </p:spTree>
    <p:extLst>
      <p:ext uri="{BB962C8B-B14F-4D97-AF65-F5344CB8AC3E}">
        <p14:creationId xmlns:p14="http://schemas.microsoft.com/office/powerpoint/2010/main" val="1276361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Meet people at conferences</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Since you are already here, I am going to skip this step :D</a:t>
            </a:r>
          </a:p>
          <a:p>
            <a:endParaRPr lang="en-US" dirty="0"/>
          </a:p>
          <a:p>
            <a:r>
              <a:rPr lang="en-US" dirty="0"/>
              <a:t>Also this is a great way to convert some of the unknown unknowns into known unknowns!</a:t>
            </a:r>
          </a:p>
        </p:txBody>
      </p:sp>
    </p:spTree>
    <p:extLst>
      <p:ext uri="{BB962C8B-B14F-4D97-AF65-F5344CB8AC3E}">
        <p14:creationId xmlns:p14="http://schemas.microsoft.com/office/powerpoint/2010/main" val="17658001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Getting your CV ready</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Prepare your CV. Forget the free services of random companies. Make a focused CV based on what you want to do.</a:t>
            </a:r>
          </a:p>
          <a:p>
            <a:br>
              <a:rPr lang="en-US" sz="2400" b="0" dirty="0">
                <a:effectLst/>
                <a:latin typeface="+mj-lt"/>
                <a:ea typeface="+mj-ea"/>
                <a:cs typeface="+mj-cs"/>
                <a:sym typeface="Avenir Roman"/>
              </a:rPr>
            </a:br>
            <a:r>
              <a:rPr lang="en-US" sz="2400" b="0" dirty="0">
                <a:effectLst/>
                <a:latin typeface="+mj-lt"/>
                <a:ea typeface="+mj-ea"/>
                <a:cs typeface="+mj-cs"/>
                <a:sym typeface="Avenir Roman"/>
              </a:rPr>
              <a:t>Don't :</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lie</a:t>
            </a:r>
          </a:p>
          <a:p>
            <a:r>
              <a:rPr lang="en-US" sz="2400" b="0" dirty="0">
                <a:effectLst/>
                <a:latin typeface="+mj-lt"/>
                <a:ea typeface="+mj-ea"/>
                <a:cs typeface="+mj-cs"/>
                <a:sym typeface="Avenir Roman"/>
              </a:rPr>
              <a:t>- make bold claims</a:t>
            </a:r>
          </a:p>
          <a:p>
            <a:r>
              <a:rPr lang="en-US" sz="2400" b="0" dirty="0">
                <a:effectLst/>
                <a:latin typeface="+mj-lt"/>
                <a:ea typeface="+mj-ea"/>
                <a:cs typeface="+mj-cs"/>
                <a:sym typeface="Avenir Roman"/>
              </a:rPr>
              <a:t>- just throw random text</a:t>
            </a:r>
          </a:p>
          <a:p>
            <a:r>
              <a:rPr lang="en-US" sz="2400" b="0" dirty="0">
                <a:effectLst/>
                <a:latin typeface="+mj-lt"/>
                <a:ea typeface="+mj-ea"/>
                <a:cs typeface="+mj-cs"/>
                <a:sym typeface="Avenir Roman"/>
              </a:rPr>
              <a:t>- put % bars and star ratings</a:t>
            </a:r>
          </a:p>
          <a:p>
            <a:r>
              <a:rPr lang="en-US" sz="2400" b="0" dirty="0">
                <a:effectLst/>
                <a:latin typeface="+mj-lt"/>
                <a:ea typeface="+mj-ea"/>
                <a:cs typeface="+mj-cs"/>
                <a:sym typeface="Avenir Roman"/>
              </a:rPr>
              <a:t>- use "bad" words</a:t>
            </a:r>
          </a:p>
          <a:p>
            <a:r>
              <a:rPr lang="en-US" sz="2400" b="0" dirty="0">
                <a:effectLst/>
                <a:latin typeface="+mj-lt"/>
                <a:ea typeface="+mj-ea"/>
                <a:cs typeface="+mj-cs"/>
                <a:sym typeface="Avenir Roman"/>
              </a:rPr>
              <a:t>- show emotion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Do</a:t>
            </a:r>
          </a:p>
          <a:p>
            <a:r>
              <a:rPr lang="en-US" sz="2400" b="0" dirty="0">
                <a:effectLst/>
                <a:latin typeface="+mj-lt"/>
                <a:ea typeface="+mj-ea"/>
                <a:cs typeface="+mj-cs"/>
                <a:sym typeface="Avenir Roman"/>
              </a:rPr>
              <a:t>- explain what you have worked on</a:t>
            </a:r>
          </a:p>
          <a:p>
            <a:r>
              <a:rPr lang="en-US" sz="2400" b="0" dirty="0">
                <a:effectLst/>
                <a:latin typeface="+mj-lt"/>
                <a:ea typeface="+mj-ea"/>
                <a:cs typeface="+mj-cs"/>
                <a:sym typeface="Avenir Roman"/>
              </a:rPr>
              <a:t>- present your real skills</a:t>
            </a:r>
          </a:p>
          <a:p>
            <a:r>
              <a:rPr lang="en-US" sz="2400" b="0" dirty="0">
                <a:effectLst/>
                <a:latin typeface="+mj-lt"/>
                <a:ea typeface="+mj-ea"/>
                <a:cs typeface="+mj-cs"/>
                <a:sym typeface="Avenir Roman"/>
              </a:rPr>
              <a:t>- organize well</a:t>
            </a:r>
          </a:p>
          <a:p>
            <a:r>
              <a:rPr lang="en-US" sz="2400" b="0" dirty="0">
                <a:effectLst/>
                <a:latin typeface="+mj-lt"/>
                <a:ea typeface="+mj-ea"/>
                <a:cs typeface="+mj-cs"/>
                <a:sym typeface="Avenir Roman"/>
              </a:rPr>
              <a:t>- write cover letter</a:t>
            </a:r>
          </a:p>
          <a:p>
            <a:r>
              <a:rPr lang="en-US" sz="2400" b="0" dirty="0">
                <a:effectLst/>
                <a:latin typeface="+mj-lt"/>
                <a:ea typeface="+mj-ea"/>
                <a:cs typeface="+mj-cs"/>
                <a:sym typeface="Avenir Roman"/>
              </a:rPr>
              <a:t>- show interest in the company/business</a:t>
            </a:r>
          </a:p>
          <a:p>
            <a:r>
              <a:rPr lang="en-US" sz="2400" b="0" dirty="0">
                <a:effectLst/>
                <a:latin typeface="+mj-lt"/>
                <a:ea typeface="+mj-ea"/>
                <a:cs typeface="+mj-cs"/>
                <a:sym typeface="Avenir Roman"/>
              </a:rPr>
              <a:t>- be objective about your skills and shortcomings</a:t>
            </a:r>
          </a:p>
          <a:p>
            <a:endParaRPr lang="en-US" dirty="0"/>
          </a:p>
        </p:txBody>
      </p:sp>
    </p:spTree>
    <p:extLst>
      <p:ext uri="{BB962C8B-B14F-4D97-AF65-F5344CB8AC3E}">
        <p14:creationId xmlns:p14="http://schemas.microsoft.com/office/powerpoint/2010/main" val="1544175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Don't :</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lie</a:t>
            </a:r>
          </a:p>
          <a:p>
            <a:r>
              <a:rPr lang="en-US" sz="2400" b="0" dirty="0">
                <a:effectLst/>
                <a:latin typeface="+mj-lt"/>
                <a:ea typeface="+mj-ea"/>
                <a:cs typeface="+mj-cs"/>
                <a:sym typeface="Avenir Roman"/>
              </a:rPr>
              <a:t>- make bold claims</a:t>
            </a:r>
          </a:p>
          <a:p>
            <a:r>
              <a:rPr lang="en-US" sz="2400" b="0" dirty="0">
                <a:effectLst/>
                <a:latin typeface="+mj-lt"/>
                <a:ea typeface="+mj-ea"/>
                <a:cs typeface="+mj-cs"/>
                <a:sym typeface="Avenir Roman"/>
              </a:rPr>
              <a:t>- just throw random text</a:t>
            </a:r>
          </a:p>
          <a:p>
            <a:r>
              <a:rPr lang="en-US" sz="2400" b="0" dirty="0">
                <a:effectLst/>
                <a:latin typeface="+mj-lt"/>
                <a:ea typeface="+mj-ea"/>
                <a:cs typeface="+mj-cs"/>
                <a:sym typeface="Avenir Roman"/>
              </a:rPr>
              <a:t>- put % bars and star ratings</a:t>
            </a:r>
          </a:p>
          <a:p>
            <a:r>
              <a:rPr lang="en-US" sz="2400" b="0" dirty="0">
                <a:effectLst/>
                <a:latin typeface="+mj-lt"/>
                <a:ea typeface="+mj-ea"/>
                <a:cs typeface="+mj-cs"/>
                <a:sym typeface="Avenir Roman"/>
              </a:rPr>
              <a:t>- use "bad" words</a:t>
            </a:r>
          </a:p>
          <a:p>
            <a:r>
              <a:rPr lang="en-US" sz="2400" b="0" dirty="0">
                <a:effectLst/>
                <a:latin typeface="+mj-lt"/>
                <a:ea typeface="+mj-ea"/>
                <a:cs typeface="+mj-cs"/>
                <a:sym typeface="Avenir Roman"/>
              </a:rPr>
              <a:t>- show emotion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Do</a:t>
            </a:r>
          </a:p>
          <a:p>
            <a:r>
              <a:rPr lang="en-US" sz="2400" b="0" dirty="0">
                <a:effectLst/>
                <a:latin typeface="+mj-lt"/>
                <a:ea typeface="+mj-ea"/>
                <a:cs typeface="+mj-cs"/>
                <a:sym typeface="Avenir Roman"/>
              </a:rPr>
              <a:t>- explain what you have worked on</a:t>
            </a:r>
          </a:p>
          <a:p>
            <a:r>
              <a:rPr lang="en-US" sz="2400" b="0" dirty="0">
                <a:effectLst/>
                <a:latin typeface="+mj-lt"/>
                <a:ea typeface="+mj-ea"/>
                <a:cs typeface="+mj-cs"/>
                <a:sym typeface="Avenir Roman"/>
              </a:rPr>
              <a:t>- present your real skills</a:t>
            </a:r>
          </a:p>
          <a:p>
            <a:r>
              <a:rPr lang="en-US" sz="2400" b="0" dirty="0">
                <a:effectLst/>
                <a:latin typeface="+mj-lt"/>
                <a:ea typeface="+mj-ea"/>
                <a:cs typeface="+mj-cs"/>
                <a:sym typeface="Avenir Roman"/>
              </a:rPr>
              <a:t>- organize well</a:t>
            </a:r>
          </a:p>
          <a:p>
            <a:r>
              <a:rPr lang="en-US" sz="2400" b="0" dirty="0">
                <a:effectLst/>
                <a:latin typeface="+mj-lt"/>
                <a:ea typeface="+mj-ea"/>
                <a:cs typeface="+mj-cs"/>
                <a:sym typeface="Avenir Roman"/>
              </a:rPr>
              <a:t>- write cover letter</a:t>
            </a:r>
          </a:p>
          <a:p>
            <a:r>
              <a:rPr lang="en-US" sz="2400" b="0" dirty="0">
                <a:effectLst/>
                <a:latin typeface="+mj-lt"/>
                <a:ea typeface="+mj-ea"/>
                <a:cs typeface="+mj-cs"/>
                <a:sym typeface="Avenir Roman"/>
              </a:rPr>
              <a:t>- show interest in the company/business</a:t>
            </a:r>
          </a:p>
          <a:p>
            <a:r>
              <a:rPr lang="en-US" sz="2400" b="0" dirty="0">
                <a:effectLst/>
                <a:latin typeface="+mj-lt"/>
                <a:ea typeface="+mj-ea"/>
                <a:cs typeface="+mj-cs"/>
                <a:sym typeface="Avenir Roman"/>
              </a:rPr>
              <a:t>- be objective about your skills and shortcomings</a:t>
            </a:r>
          </a:p>
          <a:p>
            <a:endParaRPr lang="en-US" dirty="0"/>
          </a:p>
        </p:txBody>
      </p:sp>
    </p:spTree>
    <p:extLst>
      <p:ext uri="{BB962C8B-B14F-4D97-AF65-F5344CB8AC3E}">
        <p14:creationId xmlns:p14="http://schemas.microsoft.com/office/powerpoint/2010/main" val="22136529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Don't :</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lie</a:t>
            </a:r>
          </a:p>
          <a:p>
            <a:r>
              <a:rPr lang="en-US" sz="2400" b="0" dirty="0">
                <a:effectLst/>
                <a:latin typeface="+mj-lt"/>
                <a:ea typeface="+mj-ea"/>
                <a:cs typeface="+mj-cs"/>
                <a:sym typeface="Avenir Roman"/>
              </a:rPr>
              <a:t>- make bold claims</a:t>
            </a:r>
          </a:p>
          <a:p>
            <a:r>
              <a:rPr lang="en-US" sz="2400" b="0" dirty="0">
                <a:effectLst/>
                <a:latin typeface="+mj-lt"/>
                <a:ea typeface="+mj-ea"/>
                <a:cs typeface="+mj-cs"/>
                <a:sym typeface="Avenir Roman"/>
              </a:rPr>
              <a:t>- just throw random text</a:t>
            </a:r>
          </a:p>
          <a:p>
            <a:r>
              <a:rPr lang="en-US" sz="2400" b="0" dirty="0">
                <a:effectLst/>
                <a:latin typeface="+mj-lt"/>
                <a:ea typeface="+mj-ea"/>
                <a:cs typeface="+mj-cs"/>
                <a:sym typeface="Avenir Roman"/>
              </a:rPr>
              <a:t>- put % bars and star ratings</a:t>
            </a:r>
          </a:p>
          <a:p>
            <a:r>
              <a:rPr lang="en-US" sz="2400" b="0" dirty="0">
                <a:effectLst/>
                <a:latin typeface="+mj-lt"/>
                <a:ea typeface="+mj-ea"/>
                <a:cs typeface="+mj-cs"/>
                <a:sym typeface="Avenir Roman"/>
              </a:rPr>
              <a:t>- use "bad" words</a:t>
            </a:r>
          </a:p>
          <a:p>
            <a:r>
              <a:rPr lang="en-US" sz="2400" b="0" dirty="0">
                <a:effectLst/>
                <a:latin typeface="+mj-lt"/>
                <a:ea typeface="+mj-ea"/>
                <a:cs typeface="+mj-cs"/>
                <a:sym typeface="Avenir Roman"/>
              </a:rPr>
              <a:t>- show emotion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Do</a:t>
            </a:r>
          </a:p>
          <a:p>
            <a:r>
              <a:rPr lang="en-US" sz="2400" b="0" dirty="0">
                <a:effectLst/>
                <a:latin typeface="+mj-lt"/>
                <a:ea typeface="+mj-ea"/>
                <a:cs typeface="+mj-cs"/>
                <a:sym typeface="Avenir Roman"/>
              </a:rPr>
              <a:t>- explain what you have worked on</a:t>
            </a:r>
          </a:p>
          <a:p>
            <a:r>
              <a:rPr lang="en-US" sz="2400" b="0" dirty="0">
                <a:effectLst/>
                <a:latin typeface="+mj-lt"/>
                <a:ea typeface="+mj-ea"/>
                <a:cs typeface="+mj-cs"/>
                <a:sym typeface="Avenir Roman"/>
              </a:rPr>
              <a:t>- present your real skills</a:t>
            </a:r>
          </a:p>
          <a:p>
            <a:r>
              <a:rPr lang="en-US" sz="2400" b="0" dirty="0">
                <a:effectLst/>
                <a:latin typeface="+mj-lt"/>
                <a:ea typeface="+mj-ea"/>
                <a:cs typeface="+mj-cs"/>
                <a:sym typeface="Avenir Roman"/>
              </a:rPr>
              <a:t>- organize well</a:t>
            </a:r>
          </a:p>
          <a:p>
            <a:r>
              <a:rPr lang="en-US" sz="2400" b="0" dirty="0">
                <a:effectLst/>
                <a:latin typeface="+mj-lt"/>
                <a:ea typeface="+mj-ea"/>
                <a:cs typeface="+mj-cs"/>
                <a:sym typeface="Avenir Roman"/>
              </a:rPr>
              <a:t>- write cover letter</a:t>
            </a:r>
          </a:p>
          <a:p>
            <a:r>
              <a:rPr lang="en-US" sz="2400" b="0" dirty="0">
                <a:effectLst/>
                <a:latin typeface="+mj-lt"/>
                <a:ea typeface="+mj-ea"/>
                <a:cs typeface="+mj-cs"/>
                <a:sym typeface="Avenir Roman"/>
              </a:rPr>
              <a:t>- show interest in the company/business</a:t>
            </a:r>
          </a:p>
          <a:p>
            <a:r>
              <a:rPr lang="en-US" sz="2400" b="0" dirty="0">
                <a:effectLst/>
                <a:latin typeface="+mj-lt"/>
                <a:ea typeface="+mj-ea"/>
                <a:cs typeface="+mj-cs"/>
                <a:sym typeface="Avenir Roman"/>
              </a:rPr>
              <a:t>- be objective about your skills and shortcomings</a:t>
            </a:r>
          </a:p>
          <a:p>
            <a:endParaRPr lang="en-US" dirty="0"/>
          </a:p>
        </p:txBody>
      </p:sp>
    </p:spTree>
    <p:extLst>
      <p:ext uri="{BB962C8B-B14F-4D97-AF65-F5344CB8AC3E}">
        <p14:creationId xmlns:p14="http://schemas.microsoft.com/office/powerpoint/2010/main" val="26542498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0" dirty="0">
                <a:effectLst/>
                <a:latin typeface="+mj-lt"/>
                <a:ea typeface="+mj-ea"/>
                <a:cs typeface="+mj-cs"/>
                <a:sym typeface="Avenir Roman"/>
              </a:rPr>
              <a:t>Don't :</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lie</a:t>
            </a:r>
          </a:p>
          <a:p>
            <a:r>
              <a:rPr lang="en-US" sz="2400" b="0" dirty="0">
                <a:effectLst/>
                <a:latin typeface="+mj-lt"/>
                <a:ea typeface="+mj-ea"/>
                <a:cs typeface="+mj-cs"/>
                <a:sym typeface="Avenir Roman"/>
              </a:rPr>
              <a:t>- make bold claims</a:t>
            </a:r>
          </a:p>
          <a:p>
            <a:r>
              <a:rPr lang="en-US" sz="2400" b="0" dirty="0">
                <a:effectLst/>
                <a:latin typeface="+mj-lt"/>
                <a:ea typeface="+mj-ea"/>
                <a:cs typeface="+mj-cs"/>
                <a:sym typeface="Avenir Roman"/>
              </a:rPr>
              <a:t>- just throw random text</a:t>
            </a:r>
          </a:p>
          <a:p>
            <a:r>
              <a:rPr lang="en-US" sz="2400" b="0" dirty="0">
                <a:effectLst/>
                <a:latin typeface="+mj-lt"/>
                <a:ea typeface="+mj-ea"/>
                <a:cs typeface="+mj-cs"/>
                <a:sym typeface="Avenir Roman"/>
              </a:rPr>
              <a:t>- put % bars and star ratings</a:t>
            </a:r>
          </a:p>
          <a:p>
            <a:r>
              <a:rPr lang="en-US" sz="2400" b="0" dirty="0">
                <a:effectLst/>
                <a:latin typeface="+mj-lt"/>
                <a:ea typeface="+mj-ea"/>
                <a:cs typeface="+mj-cs"/>
                <a:sym typeface="Avenir Roman"/>
              </a:rPr>
              <a:t>- use "bad" words</a:t>
            </a:r>
          </a:p>
          <a:p>
            <a:r>
              <a:rPr lang="en-US" sz="2400" b="0" dirty="0">
                <a:effectLst/>
                <a:latin typeface="+mj-lt"/>
                <a:ea typeface="+mj-ea"/>
                <a:cs typeface="+mj-cs"/>
                <a:sym typeface="Avenir Roman"/>
              </a:rPr>
              <a:t>- show emotion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Do</a:t>
            </a:r>
          </a:p>
          <a:p>
            <a:r>
              <a:rPr lang="en-US" sz="2400" b="0" dirty="0">
                <a:effectLst/>
                <a:latin typeface="+mj-lt"/>
                <a:ea typeface="+mj-ea"/>
                <a:cs typeface="+mj-cs"/>
                <a:sym typeface="Avenir Roman"/>
              </a:rPr>
              <a:t>- explain what you have worked on</a:t>
            </a:r>
          </a:p>
          <a:p>
            <a:r>
              <a:rPr lang="en-US" sz="2400" b="0" dirty="0">
                <a:effectLst/>
                <a:latin typeface="+mj-lt"/>
                <a:ea typeface="+mj-ea"/>
                <a:cs typeface="+mj-cs"/>
                <a:sym typeface="Avenir Roman"/>
              </a:rPr>
              <a:t>- present your real skills</a:t>
            </a:r>
          </a:p>
          <a:p>
            <a:r>
              <a:rPr lang="en-US" sz="2400" b="0" dirty="0">
                <a:effectLst/>
                <a:latin typeface="+mj-lt"/>
                <a:ea typeface="+mj-ea"/>
                <a:cs typeface="+mj-cs"/>
                <a:sym typeface="Avenir Roman"/>
              </a:rPr>
              <a:t>- organize well</a:t>
            </a:r>
          </a:p>
          <a:p>
            <a:r>
              <a:rPr lang="en-US" sz="2400" b="0" dirty="0">
                <a:effectLst/>
                <a:latin typeface="+mj-lt"/>
                <a:ea typeface="+mj-ea"/>
                <a:cs typeface="+mj-cs"/>
                <a:sym typeface="Avenir Roman"/>
              </a:rPr>
              <a:t>- write cover letter</a:t>
            </a:r>
          </a:p>
          <a:p>
            <a:r>
              <a:rPr lang="en-US" sz="2400" b="0" dirty="0">
                <a:effectLst/>
                <a:latin typeface="+mj-lt"/>
                <a:ea typeface="+mj-ea"/>
                <a:cs typeface="+mj-cs"/>
                <a:sym typeface="Avenir Roman"/>
              </a:rPr>
              <a:t>- show interest in the company/business</a:t>
            </a:r>
          </a:p>
          <a:p>
            <a:r>
              <a:rPr lang="en-US" sz="2400" b="0" dirty="0">
                <a:effectLst/>
                <a:latin typeface="+mj-lt"/>
                <a:ea typeface="+mj-ea"/>
                <a:cs typeface="+mj-cs"/>
                <a:sym typeface="Avenir Roman"/>
              </a:rPr>
              <a:t>- be objective about your skills and shortcomings</a:t>
            </a:r>
          </a:p>
        </p:txBody>
      </p:sp>
    </p:spTree>
    <p:extLst>
      <p:ext uri="{BB962C8B-B14F-4D97-AF65-F5344CB8AC3E}">
        <p14:creationId xmlns:p14="http://schemas.microsoft.com/office/powerpoint/2010/main" val="37193083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736281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dirty="0"/>
              <a:t>Bad words:</a:t>
            </a:r>
          </a:p>
          <a:p>
            <a:pPr marL="342900" indent="-342900">
              <a:buFontTx/>
              <a:buChar char="-"/>
            </a:pPr>
            <a:r>
              <a:rPr lang="en-US" dirty="0"/>
              <a:t>Creative</a:t>
            </a:r>
          </a:p>
          <a:p>
            <a:pPr marL="342900" indent="-342900">
              <a:buFontTx/>
              <a:buChar char="-"/>
            </a:pPr>
            <a:r>
              <a:rPr lang="en-US" dirty="0"/>
              <a:t>Organizational</a:t>
            </a:r>
          </a:p>
          <a:p>
            <a:pPr marL="342900" indent="-342900">
              <a:buFontTx/>
              <a:buChar char="-"/>
            </a:pPr>
            <a:r>
              <a:rPr lang="en-US" dirty="0"/>
              <a:t>Effective</a:t>
            </a:r>
          </a:p>
          <a:p>
            <a:pPr marL="342900" indent="-342900">
              <a:buFontTx/>
              <a:buChar char="-"/>
            </a:pPr>
            <a:r>
              <a:rPr lang="en-US" dirty="0"/>
              <a:t>Extensive experience</a:t>
            </a:r>
          </a:p>
          <a:p>
            <a:pPr marL="342900" indent="-342900">
              <a:buFontTx/>
              <a:buChar char="-"/>
            </a:pPr>
            <a:r>
              <a:rPr lang="en-US" dirty="0"/>
              <a:t>Track record</a:t>
            </a:r>
          </a:p>
          <a:p>
            <a:pPr marL="342900" indent="-342900">
              <a:buFontTx/>
              <a:buChar char="-"/>
            </a:pPr>
            <a:r>
              <a:rPr lang="en-US" dirty="0"/>
              <a:t>Motivated</a:t>
            </a:r>
          </a:p>
          <a:p>
            <a:pPr marL="342900" indent="-342900">
              <a:buFontTx/>
              <a:buChar char="-"/>
            </a:pPr>
            <a:r>
              <a:rPr lang="en-US" dirty="0"/>
              <a:t>Innovative</a:t>
            </a:r>
          </a:p>
          <a:p>
            <a:pPr marL="342900" indent="-342900">
              <a:buFontTx/>
              <a:buChar char="-"/>
            </a:pPr>
            <a:r>
              <a:rPr lang="en-US" dirty="0"/>
              <a:t>Problem solving</a:t>
            </a:r>
          </a:p>
          <a:p>
            <a:pPr marL="342900" indent="-342900">
              <a:buFontTx/>
              <a:buChar char="-"/>
            </a:pPr>
            <a:r>
              <a:rPr lang="en-US" dirty="0"/>
              <a:t>Communications skills</a:t>
            </a:r>
          </a:p>
          <a:p>
            <a:pPr marL="342900" indent="-342900">
              <a:buFontTx/>
              <a:buChar char="-"/>
            </a:pPr>
            <a:r>
              <a:rPr lang="en-US" dirty="0"/>
              <a:t>Dynamic</a:t>
            </a:r>
          </a:p>
          <a:p>
            <a:pPr marL="342900" indent="-342900">
              <a:buFontTx/>
              <a:buChar char="-"/>
            </a:pPr>
            <a:endParaRPr lang="en-US" dirty="0"/>
          </a:p>
          <a:p>
            <a:pPr marL="0" indent="0">
              <a:buFontTx/>
              <a:buNone/>
            </a:pPr>
            <a:r>
              <a:rPr lang="en-US" dirty="0"/>
              <a:t>Good words:</a:t>
            </a:r>
          </a:p>
          <a:p>
            <a:pPr marL="342900" indent="-342900">
              <a:buFontTx/>
              <a:buChar char="-"/>
            </a:pPr>
            <a:r>
              <a:rPr lang="en-US" dirty="0"/>
              <a:t>Designed and implemented XXX</a:t>
            </a:r>
          </a:p>
          <a:p>
            <a:pPr marL="342900" indent="-342900">
              <a:buFontTx/>
              <a:buChar char="-"/>
            </a:pPr>
            <a:r>
              <a:rPr lang="en-US" dirty="0"/>
              <a:t>Built XXX</a:t>
            </a:r>
          </a:p>
          <a:p>
            <a:pPr marL="342900" indent="-342900">
              <a:buFontTx/>
              <a:buChar char="-"/>
            </a:pPr>
            <a:r>
              <a:rPr lang="en-US" dirty="0"/>
              <a:t>Gained promotions because of XXX</a:t>
            </a:r>
          </a:p>
          <a:p>
            <a:pPr marL="342900" indent="-342900">
              <a:buFontTx/>
              <a:buChar char="-"/>
            </a:pPr>
            <a:endParaRPr lang="en-US" dirty="0"/>
          </a:p>
        </p:txBody>
      </p:sp>
    </p:spTree>
    <p:extLst>
      <p:ext uri="{BB962C8B-B14F-4D97-AF65-F5344CB8AC3E}">
        <p14:creationId xmlns:p14="http://schemas.microsoft.com/office/powerpoint/2010/main" val="40151473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Internships</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If you have some basic programming skills and want a quick entry - internships are a good way to start... if you can find one. The competition there is massive and only the best get them...</a:t>
            </a:r>
          </a:p>
          <a:p>
            <a:endParaRPr lang="en-US" dirty="0"/>
          </a:p>
        </p:txBody>
      </p:sp>
    </p:spTree>
    <p:extLst>
      <p:ext uri="{BB962C8B-B14F-4D97-AF65-F5344CB8AC3E}">
        <p14:creationId xmlns:p14="http://schemas.microsoft.com/office/powerpoint/2010/main" val="432609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Short story</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1" dirty="0">
                <a:effectLst/>
                <a:latin typeface="+mj-lt"/>
                <a:ea typeface="+mj-ea"/>
                <a:cs typeface="+mj-cs"/>
                <a:sym typeface="Avenir Roman"/>
              </a:rPr>
              <a:t>**I want to start with a story:**</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A young energetic and very talented guy decided to get into all that tech business.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He invested time and money in courses. There he learned some C#, some JS, HTML/CSS. A bit about .NET and IDEs and other tooling. Autogenerating MVC project and your job is practically done for you. Why are people complaining working as a developer is so tough?</a:t>
            </a:r>
          </a:p>
          <a:p>
            <a:br>
              <a:rPr lang="en-US" sz="2400" b="0" dirty="0">
                <a:effectLst/>
                <a:latin typeface="+mj-lt"/>
                <a:ea typeface="+mj-ea"/>
                <a:cs typeface="+mj-cs"/>
                <a:sym typeface="Avenir Roman"/>
              </a:rPr>
            </a:br>
            <a:r>
              <a:rPr lang="en-US" sz="2400" b="0" dirty="0">
                <a:effectLst/>
                <a:latin typeface="+mj-lt"/>
                <a:ea typeface="+mj-ea"/>
                <a:cs typeface="+mj-cs"/>
                <a:sym typeface="Avenir Roman"/>
              </a:rPr>
              <a:t>In couple of months he was already thinking:</a:t>
            </a:r>
          </a:p>
          <a:p>
            <a:br>
              <a:rPr lang="en-US" sz="2400" b="0" dirty="0">
                <a:effectLst/>
                <a:latin typeface="+mj-lt"/>
                <a:ea typeface="+mj-ea"/>
                <a:cs typeface="+mj-cs"/>
                <a:sym typeface="Avenir Roman"/>
              </a:rPr>
            </a:br>
            <a:r>
              <a:rPr lang="en-US" sz="2400" b="0" dirty="0">
                <a:effectLst/>
                <a:latin typeface="+mj-lt"/>
                <a:ea typeface="+mj-ea"/>
                <a:cs typeface="+mj-cs"/>
                <a:sym typeface="Avenir Roman"/>
              </a:rPr>
              <a:t>"Nice, if that is all there is - I should have went that road long ago."</a:t>
            </a:r>
          </a:p>
          <a:p>
            <a:br>
              <a:rPr lang="en-US" sz="2400" b="0" dirty="0">
                <a:effectLst/>
                <a:latin typeface="+mj-lt"/>
                <a:ea typeface="+mj-ea"/>
                <a:cs typeface="+mj-cs"/>
                <a:sym typeface="Avenir Roman"/>
              </a:rPr>
            </a:br>
            <a:r>
              <a:rPr lang="en-US" sz="2400" b="0" dirty="0">
                <a:effectLst/>
                <a:latin typeface="+mj-lt"/>
                <a:ea typeface="+mj-ea"/>
                <a:cs typeface="+mj-cs"/>
                <a:sym typeface="Avenir Roman"/>
              </a:rPr>
              <a:t>He was doing okay in simple algorithms, and data structures. Struggling but with the help of tutorials he was eventually getting to the solution of the problems.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After few small projects pushed in </a:t>
            </a:r>
            <a:r>
              <a:rPr lang="en-US" sz="2400" b="0" dirty="0" err="1">
                <a:effectLst/>
                <a:latin typeface="+mj-lt"/>
                <a:ea typeface="+mj-ea"/>
                <a:cs typeface="+mj-cs"/>
                <a:sym typeface="Avenir Roman"/>
              </a:rPr>
              <a:t>github</a:t>
            </a:r>
            <a:r>
              <a:rPr lang="en-US" sz="2400" b="0" dirty="0">
                <a:effectLst/>
                <a:latin typeface="+mj-lt"/>
                <a:ea typeface="+mj-ea"/>
                <a:cs typeface="+mj-cs"/>
                <a:sym typeface="Avenir Roman"/>
              </a:rPr>
              <a:t>, he decided he is ready to take up on the job.</a:t>
            </a:r>
          </a:p>
          <a:p>
            <a:br>
              <a:rPr lang="en-US" sz="2400" b="0" dirty="0">
                <a:effectLst/>
                <a:latin typeface="+mj-lt"/>
                <a:ea typeface="+mj-ea"/>
                <a:cs typeface="+mj-cs"/>
                <a:sym typeface="Avenir Roman"/>
              </a:rPr>
            </a:br>
            <a:r>
              <a:rPr lang="en-US" sz="2400" b="0" dirty="0">
                <a:effectLst/>
                <a:latin typeface="+mj-lt"/>
                <a:ea typeface="+mj-ea"/>
                <a:cs typeface="+mj-cs"/>
                <a:sym typeface="Avenir Roman"/>
              </a:rPr>
              <a:t>"Junior developer?" - he thought, "nah, I am too good for that... I already have few projects and helped my mom fix her laptop. I am ready for the big </a:t>
            </a:r>
            <a:r>
              <a:rPr lang="en-US" sz="2400" b="0" dirty="0" err="1">
                <a:effectLst/>
                <a:latin typeface="+mj-lt"/>
                <a:ea typeface="+mj-ea"/>
                <a:cs typeface="+mj-cs"/>
                <a:sym typeface="Avenir Roman"/>
              </a:rPr>
              <a:t>challanges</a:t>
            </a:r>
            <a:r>
              <a:rPr lang="en-US" sz="2400" b="0" dirty="0">
                <a:effectLst/>
                <a:latin typeface="+mj-lt"/>
                <a:ea typeface="+mj-ea"/>
                <a:cs typeface="+mj-cs"/>
                <a:sym typeface="Avenir Roman"/>
              </a:rPr>
              <a: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Then he went on a interview for junior developer. The questions were simple: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Stack, list, queue...</a:t>
            </a:r>
          </a:p>
          <a:p>
            <a:r>
              <a:rPr lang="en-US" sz="2400" b="0" dirty="0">
                <a:effectLst/>
                <a:latin typeface="+mj-lt"/>
                <a:ea typeface="+mj-ea"/>
                <a:cs typeface="+mj-cs"/>
                <a:sym typeface="Avenir Roman"/>
              </a:rPr>
              <a:t>- What is OOP?</a:t>
            </a:r>
          </a:p>
          <a:p>
            <a:r>
              <a:rPr lang="en-US" sz="2400" b="0" dirty="0">
                <a:effectLst/>
                <a:latin typeface="+mj-lt"/>
                <a:ea typeface="+mj-ea"/>
                <a:cs typeface="+mj-cs"/>
                <a:sym typeface="Avenir Roman"/>
              </a:rPr>
              <a:t>- Garbage collection?</a:t>
            </a:r>
          </a:p>
          <a:p>
            <a:r>
              <a:rPr lang="en-US" sz="2400" b="0" dirty="0">
                <a:effectLst/>
                <a:latin typeface="+mj-lt"/>
                <a:ea typeface="+mj-ea"/>
                <a:cs typeface="+mj-cs"/>
                <a:sym typeface="Avenir Roman"/>
              </a:rPr>
              <a:t>- What is MVC?</a:t>
            </a:r>
          </a:p>
          <a:p>
            <a:r>
              <a:rPr lang="en-US" sz="2400" b="0" dirty="0">
                <a:effectLst/>
                <a:latin typeface="+mj-lt"/>
                <a:ea typeface="+mj-ea"/>
                <a:cs typeface="+mj-cs"/>
                <a:sym typeface="Avenir Roman"/>
              </a:rPr>
              <a:t>- What are the SOLID principles?</a:t>
            </a:r>
          </a:p>
          <a:p>
            <a:r>
              <a:rPr lang="en-US" sz="2400" b="0" dirty="0">
                <a:effectLst/>
                <a:latin typeface="+mj-lt"/>
                <a:ea typeface="+mj-ea"/>
                <a:cs typeface="+mj-cs"/>
                <a:sym typeface="Avenir Roman"/>
              </a:rPr>
              <a:t>- Why did you do project X the way you did?</a:t>
            </a:r>
          </a:p>
          <a:p>
            <a:r>
              <a:rPr lang="en-US" sz="2400" b="0" dirty="0">
                <a:effectLst/>
                <a:latin typeface="+mj-lt"/>
                <a:ea typeface="+mj-ea"/>
                <a:cs typeface="+mj-cs"/>
                <a:sym typeface="Avenir Roman"/>
              </a:rPr>
              <a:t>- How do you handle the user session? Why?</a:t>
            </a:r>
          </a:p>
          <a:p>
            <a:r>
              <a:rPr lang="en-US" sz="2400" b="0" dirty="0">
                <a:effectLst/>
                <a:latin typeface="+mj-lt"/>
                <a:ea typeface="+mj-ea"/>
                <a:cs typeface="+mj-cs"/>
                <a:sym typeface="Avenir Roman"/>
              </a:rPr>
              <a:t>- Simple tasks to do for the interview...</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Then there was a second similar interview... And a third one.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Eventually after a year the guy finds a junior position by learning all the answers to the interview questions :D Then he struggles to survive the first 6 months in the company...</a:t>
            </a:r>
          </a:p>
          <a:p>
            <a:br>
              <a:rPr lang="en-US" sz="2400" b="0" dirty="0">
                <a:effectLst/>
                <a:latin typeface="+mj-lt"/>
                <a:ea typeface="+mj-ea"/>
                <a:cs typeface="+mj-cs"/>
                <a:sym typeface="Avenir Roman"/>
              </a:rPr>
            </a:br>
            <a:r>
              <a:rPr lang="en-US" sz="2400" b="0" dirty="0">
                <a:effectLst/>
                <a:latin typeface="+mj-lt"/>
                <a:ea typeface="+mj-ea"/>
                <a:cs typeface="+mj-cs"/>
                <a:sym typeface="Avenir Roman"/>
              </a:rPr>
              <a:t>Do you know people like that?</a:t>
            </a:r>
          </a:p>
        </p:txBody>
      </p:sp>
    </p:spTree>
    <p:extLst>
      <p:ext uri="{BB962C8B-B14F-4D97-AF65-F5344CB8AC3E}">
        <p14:creationId xmlns:p14="http://schemas.microsoft.com/office/powerpoint/2010/main" val="180041917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Research the company</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When I say that, don't just google for random opinions around the web.</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What to research:</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What is the business</a:t>
            </a:r>
          </a:p>
          <a:p>
            <a:r>
              <a:rPr lang="en-US" sz="2400" b="0" dirty="0">
                <a:effectLst/>
                <a:latin typeface="+mj-lt"/>
                <a:ea typeface="+mj-ea"/>
                <a:cs typeface="+mj-cs"/>
                <a:sym typeface="Avenir Roman"/>
              </a:rPr>
              <a:t>- What is/are the products</a:t>
            </a:r>
          </a:p>
          <a:p>
            <a:r>
              <a:rPr lang="en-US" sz="2400" b="0" dirty="0">
                <a:effectLst/>
                <a:latin typeface="+mj-lt"/>
                <a:ea typeface="+mj-ea"/>
                <a:cs typeface="+mj-cs"/>
                <a:sym typeface="Avenir Roman"/>
              </a:rPr>
              <a:t>- Where your skills and interests merge with the business</a:t>
            </a:r>
          </a:p>
          <a:p>
            <a:r>
              <a:rPr lang="en-US" sz="2400" b="0" dirty="0">
                <a:effectLst/>
                <a:latin typeface="+mj-lt"/>
                <a:ea typeface="+mj-ea"/>
                <a:cs typeface="+mj-cs"/>
                <a:sym typeface="Avenir Roman"/>
              </a:rPr>
              <a:t>- How are they developing software: Agile, SCRUM</a:t>
            </a:r>
          </a:p>
          <a:p>
            <a:endParaRPr lang="en-US" dirty="0"/>
          </a:p>
        </p:txBody>
      </p:sp>
    </p:spTree>
    <p:extLst>
      <p:ext uri="{BB962C8B-B14F-4D97-AF65-F5344CB8AC3E}">
        <p14:creationId xmlns:p14="http://schemas.microsoft.com/office/powerpoint/2010/main" val="34679690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Apply for the position you want </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Make a clear statement what you want and why you should get it.</a:t>
            </a:r>
          </a:p>
          <a:p>
            <a:endParaRPr lang="en-US" dirty="0"/>
          </a:p>
        </p:txBody>
      </p:sp>
    </p:spTree>
    <p:extLst>
      <p:ext uri="{BB962C8B-B14F-4D97-AF65-F5344CB8AC3E}">
        <p14:creationId xmlns:p14="http://schemas.microsoft.com/office/powerpoint/2010/main" val="7636489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Interview behavior</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Come prepared for the interview to the interview:</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well dressed</a:t>
            </a:r>
          </a:p>
          <a:p>
            <a:r>
              <a:rPr lang="en-US" sz="2400" b="0" dirty="0">
                <a:effectLst/>
                <a:latin typeface="+mj-lt"/>
                <a:ea typeface="+mj-ea"/>
                <a:cs typeface="+mj-cs"/>
                <a:sym typeface="Avenir Roman"/>
              </a:rPr>
              <a:t>- clean...</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Be ready for technical interview.</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Be ready to show what you know in practice.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Data structures, loops, arrays, OOP principles, scope and context, SOLID... these are more or less all the things you need to be prepared to explain or demonstrate.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What we observe in recent time is that people who come to interview can't explain what they're are working on (either in </a:t>
            </a:r>
            <a:r>
              <a:rPr lang="en-US" sz="2400" b="0" dirty="0" err="1">
                <a:effectLst/>
                <a:latin typeface="+mj-lt"/>
                <a:ea typeface="+mj-ea"/>
                <a:cs typeface="+mj-cs"/>
                <a:sym typeface="Avenir Roman"/>
              </a:rPr>
              <a:t>prev</a:t>
            </a:r>
            <a:r>
              <a:rPr lang="en-US" sz="2400" b="0" dirty="0">
                <a:effectLst/>
                <a:latin typeface="+mj-lt"/>
                <a:ea typeface="+mj-ea"/>
                <a:cs typeface="+mj-cs"/>
                <a:sym typeface="Avenir Roman"/>
              </a:rPr>
              <a:t> company or now). If you can't explain what you are doing, be prepared to get rejected.</a:t>
            </a:r>
          </a:p>
          <a:p>
            <a:br>
              <a:rPr lang="en-US" sz="2400" b="0" dirty="0">
                <a:effectLst/>
                <a:latin typeface="+mj-lt"/>
                <a:ea typeface="+mj-ea"/>
                <a:cs typeface="+mj-cs"/>
                <a:sym typeface="Avenir Roman"/>
              </a:rPr>
            </a:br>
            <a:r>
              <a:rPr lang="en-US" sz="2400" b="0" dirty="0">
                <a:effectLst/>
                <a:latin typeface="+mj-lt"/>
                <a:ea typeface="+mj-ea"/>
                <a:cs typeface="+mj-cs"/>
                <a:sym typeface="Avenir Roman"/>
              </a:rPr>
              <a:t>Be humble and realistic, both in your expectations and requirements.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Especially pseudo senior </a:t>
            </a:r>
            <a:r>
              <a:rPr lang="en-US" sz="2400" b="0" dirty="0" err="1">
                <a:effectLst/>
                <a:latin typeface="+mj-lt"/>
                <a:ea typeface="+mj-ea"/>
                <a:cs typeface="+mj-cs"/>
                <a:sym typeface="Avenir Roman"/>
              </a:rPr>
              <a:t>devs</a:t>
            </a:r>
            <a:r>
              <a:rPr lang="en-US" sz="2400" b="0" dirty="0">
                <a:effectLst/>
                <a:latin typeface="+mj-lt"/>
                <a:ea typeface="+mj-ea"/>
                <a:cs typeface="+mj-cs"/>
                <a:sym typeface="Avenir Roman"/>
              </a:rPr>
              <a:t>, often times are coming to the interview to fight. They want everything offering nothing but their word. Think about this from the other side. If you are hiring a guy to your team:</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How hard are you going to test him to make sure he is going to be a good fit?</a:t>
            </a:r>
          </a:p>
          <a:p>
            <a:r>
              <a:rPr lang="en-US" sz="2400" b="0" dirty="0">
                <a:effectLst/>
                <a:latin typeface="+mj-lt"/>
                <a:ea typeface="+mj-ea"/>
                <a:cs typeface="+mj-cs"/>
                <a:sym typeface="Avenir Roman"/>
              </a:rPr>
              <a:t>- Are you going to demand some real proof of his skills?</a:t>
            </a:r>
          </a:p>
          <a:p>
            <a:r>
              <a:rPr lang="en-US" sz="2400" b="0" dirty="0">
                <a:effectLst/>
                <a:latin typeface="+mj-lt"/>
                <a:ea typeface="+mj-ea"/>
                <a:cs typeface="+mj-cs"/>
                <a:sym typeface="Avenir Roman"/>
              </a:rPr>
              <a:t>- Are you going to challenge his salary based on the skills he offers?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Developer's pride - why do you verify his knowledge, it is written in his CV.</a:t>
            </a:r>
          </a:p>
          <a:p>
            <a:br>
              <a:rPr lang="en-US" sz="2400" b="0" dirty="0">
                <a:effectLst/>
                <a:latin typeface="+mj-lt"/>
                <a:ea typeface="+mj-ea"/>
                <a:cs typeface="+mj-cs"/>
                <a:sym typeface="Avenir Roman"/>
              </a:rPr>
            </a:br>
            <a:r>
              <a:rPr lang="en-US" sz="2400" b="0" dirty="0">
                <a:effectLst/>
                <a:latin typeface="+mj-lt"/>
                <a:ea typeface="+mj-ea"/>
                <a:cs typeface="+mj-cs"/>
                <a:sym typeface="Avenir Roman"/>
              </a:rPr>
              <a:t>Last but not least: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ask questions</a:t>
            </a:r>
          </a:p>
          <a:p>
            <a:endParaRPr lang="en-US" dirty="0"/>
          </a:p>
        </p:txBody>
      </p:sp>
    </p:spTree>
    <p:extLst>
      <p:ext uri="{BB962C8B-B14F-4D97-AF65-F5344CB8AC3E}">
        <p14:creationId xmlns:p14="http://schemas.microsoft.com/office/powerpoint/2010/main" val="15883590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dirty="0"/>
              <a:t>Use the right posture</a:t>
            </a:r>
          </a:p>
          <a:p>
            <a:endParaRPr lang="en-US" dirty="0"/>
          </a:p>
          <a:p>
            <a:r>
              <a:rPr lang="en-US" dirty="0"/>
              <a:t>What to do with your hands</a:t>
            </a:r>
          </a:p>
          <a:p>
            <a:endParaRPr lang="en-US" dirty="0"/>
          </a:p>
          <a:p>
            <a:r>
              <a:rPr lang="en-US" dirty="0"/>
              <a:t>Be aware of your legs</a:t>
            </a:r>
          </a:p>
          <a:p>
            <a:endParaRPr lang="en-US" dirty="0"/>
          </a:p>
          <a:p>
            <a:r>
              <a:rPr lang="en-US" dirty="0"/>
              <a:t>Eye contact</a:t>
            </a:r>
          </a:p>
          <a:p>
            <a:endParaRPr lang="en-US" dirty="0"/>
          </a:p>
          <a:p>
            <a:r>
              <a:rPr lang="en-US" dirty="0"/>
              <a:t>Monitor your voice</a:t>
            </a:r>
          </a:p>
          <a:p>
            <a:endParaRPr lang="en-US" dirty="0"/>
          </a:p>
          <a:p>
            <a:r>
              <a:rPr lang="en-US" dirty="0"/>
              <a:t>Understand the interviewer’s body language</a:t>
            </a:r>
          </a:p>
        </p:txBody>
      </p:sp>
    </p:spTree>
    <p:extLst>
      <p:ext uri="{BB962C8B-B14F-4D97-AF65-F5344CB8AC3E}">
        <p14:creationId xmlns:p14="http://schemas.microsoft.com/office/powerpoint/2010/main" val="2640679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Why people drop programming</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And last but not least, let's quickly cover on why people give up on programming:</a:t>
            </a:r>
          </a:p>
          <a:p>
            <a:endParaRPr lang="en-US" dirty="0"/>
          </a:p>
        </p:txBody>
      </p:sp>
    </p:spTree>
    <p:extLst>
      <p:ext uri="{BB962C8B-B14F-4D97-AF65-F5344CB8AC3E}">
        <p14:creationId xmlns:p14="http://schemas.microsoft.com/office/powerpoint/2010/main" val="21987025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Copy/paste driven development</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Juniors often times feel like they cannot get anything done. Their work experience can be summed up as: google search -&gt; </a:t>
            </a:r>
            <a:r>
              <a:rPr lang="en-US" sz="2400" b="0" dirty="0" err="1">
                <a:effectLst/>
                <a:latin typeface="+mj-lt"/>
                <a:ea typeface="+mj-ea"/>
                <a:cs typeface="+mj-cs"/>
                <a:sym typeface="Avenir Roman"/>
              </a:rPr>
              <a:t>stackoverflow</a:t>
            </a:r>
            <a:r>
              <a:rPr lang="en-US" sz="2400" b="0" dirty="0">
                <a:effectLst/>
                <a:latin typeface="+mj-lt"/>
                <a:ea typeface="+mj-ea"/>
                <a:cs typeface="+mj-cs"/>
                <a:sym typeface="Avenir Roman"/>
              </a:rPr>
              <a:t> -&gt; copy/paste -&gt; git add/commit/push. This is a side effect of the learning method employed. Our minds tend to play games on us. We think that we understand what we see. It turns out that more often than not, we don't.</a:t>
            </a:r>
          </a:p>
          <a:p>
            <a:br>
              <a:rPr lang="en-US" sz="2400" b="0" dirty="0">
                <a:effectLst/>
                <a:latin typeface="+mj-lt"/>
                <a:ea typeface="+mj-ea"/>
                <a:cs typeface="+mj-cs"/>
                <a:sym typeface="Avenir Roman"/>
              </a:rPr>
            </a:br>
            <a:r>
              <a:rPr lang="en-US" sz="2400" b="0" dirty="0">
                <a:effectLst/>
                <a:latin typeface="+mj-lt"/>
                <a:ea typeface="+mj-ea"/>
                <a:cs typeface="+mj-cs"/>
                <a:sym typeface="Avenir Roman"/>
              </a:rPr>
              <a:t>Especially when we are working in front of a PC, online courses are being polluted by chats, social media and other stuff one could do. This is not a viable learning experience.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type of learning and attitude towards development give you false sense of mastery that goes away the moment you loose internet connection. Once you get into a room </a:t>
            </a:r>
            <a:r>
              <a:rPr lang="en-US" sz="2400" b="0">
                <a:effectLst/>
                <a:latin typeface="+mj-lt"/>
                <a:ea typeface="+mj-ea"/>
                <a:cs typeface="+mj-cs"/>
                <a:sym typeface="Avenir Roman"/>
              </a:rPr>
              <a:t>of colleagues </a:t>
            </a:r>
            <a:r>
              <a:rPr lang="en-US" sz="2400" b="0" dirty="0">
                <a:effectLst/>
                <a:latin typeface="+mj-lt"/>
                <a:ea typeface="+mj-ea"/>
                <a:cs typeface="+mj-cs"/>
                <a:sym typeface="Avenir Roman"/>
              </a:rPr>
              <a:t>and have to discuss implementation, your lack of knowledge is going to be detrimental to your self-esteem. </a:t>
            </a:r>
          </a:p>
          <a:p>
            <a:endParaRPr lang="en-US" dirty="0"/>
          </a:p>
        </p:txBody>
      </p:sp>
    </p:spTree>
    <p:extLst>
      <p:ext uri="{BB962C8B-B14F-4D97-AF65-F5344CB8AC3E}">
        <p14:creationId xmlns:p14="http://schemas.microsoft.com/office/powerpoint/2010/main" val="16130408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Constant inability to solve problems</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If the first urge you get when you see a task/problem is to google separately every single word of it, you are going to very quickly demotivate.</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This is where the known unknowns comes into play. The ideal situation for 9 to 5 job is when you face problems composed of known knowns and known unknowns.</a:t>
            </a:r>
          </a:p>
          <a:p>
            <a:endParaRPr lang="en-US" dirty="0"/>
          </a:p>
        </p:txBody>
      </p:sp>
    </p:spTree>
    <p:extLst>
      <p:ext uri="{BB962C8B-B14F-4D97-AF65-F5344CB8AC3E}">
        <p14:creationId xmlns:p14="http://schemas.microsoft.com/office/powerpoint/2010/main" val="14105277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I just can’t think like a programmer</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Guess what ... nobody thinks like a programmer. Programming is creative. Everybody has different creative process. The foundation and tools are very important. As artists use techniques to convey shadows, and use different types of paint and brushes and etc.; you need to become a master of the tools.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Tools are not only a PC, keyboard and a mouse, but also:</a:t>
            </a:r>
          </a:p>
          <a:p>
            <a:br>
              <a:rPr lang="en-US" sz="2400" b="0" dirty="0">
                <a:effectLst/>
                <a:latin typeface="+mj-lt"/>
                <a:ea typeface="+mj-ea"/>
                <a:cs typeface="+mj-cs"/>
                <a:sym typeface="Avenir Roman"/>
              </a:rPr>
            </a:br>
            <a:r>
              <a:rPr lang="en-US" sz="2400" b="0" dirty="0">
                <a:effectLst/>
                <a:latin typeface="+mj-lt"/>
                <a:ea typeface="+mj-ea"/>
                <a:cs typeface="+mj-cs"/>
                <a:sym typeface="Avenir Roman"/>
              </a:rPr>
              <a:t>- Data structures</a:t>
            </a:r>
          </a:p>
          <a:p>
            <a:r>
              <a:rPr lang="en-US" sz="2400" b="0" dirty="0">
                <a:effectLst/>
                <a:latin typeface="+mj-lt"/>
                <a:ea typeface="+mj-ea"/>
                <a:cs typeface="+mj-cs"/>
                <a:sym typeface="Avenir Roman"/>
              </a:rPr>
              <a:t>- Algorithms</a:t>
            </a:r>
          </a:p>
          <a:p>
            <a:r>
              <a:rPr lang="en-US" sz="2400" b="0" dirty="0">
                <a:effectLst/>
                <a:latin typeface="+mj-lt"/>
                <a:ea typeface="+mj-ea"/>
                <a:cs typeface="+mj-cs"/>
                <a:sym typeface="Avenir Roman"/>
              </a:rPr>
              <a:t>- Libraries</a:t>
            </a:r>
          </a:p>
          <a:p>
            <a:r>
              <a:rPr lang="en-US" sz="2400" b="0" dirty="0">
                <a:effectLst/>
                <a:latin typeface="+mj-lt"/>
                <a:ea typeface="+mj-ea"/>
                <a:cs typeface="+mj-cs"/>
                <a:sym typeface="Avenir Roman"/>
              </a:rPr>
              <a:t>- Frameworks</a:t>
            </a:r>
          </a:p>
          <a:p>
            <a:r>
              <a:rPr lang="en-US" sz="2400" b="0" dirty="0">
                <a:effectLst/>
                <a:latin typeface="+mj-lt"/>
                <a:ea typeface="+mj-ea"/>
                <a:cs typeface="+mj-cs"/>
                <a:sym typeface="Avenir Roman"/>
              </a:rPr>
              <a:t>- Build tools</a:t>
            </a:r>
          </a:p>
          <a:p>
            <a:r>
              <a:rPr lang="en-US" sz="2400" b="0" dirty="0">
                <a:effectLst/>
                <a:latin typeface="+mj-lt"/>
                <a:ea typeface="+mj-ea"/>
                <a:cs typeface="+mj-cs"/>
                <a:sym typeface="Avenir Roman"/>
              </a:rPr>
              <a:t>- Package managers</a:t>
            </a:r>
          </a:p>
          <a:p>
            <a:r>
              <a:rPr lang="en-US" sz="2400" b="0" dirty="0">
                <a:effectLst/>
                <a:latin typeface="+mj-lt"/>
                <a:ea typeface="+mj-ea"/>
                <a:cs typeface="+mj-cs"/>
                <a:sym typeface="Avenir Roman"/>
              </a:rPr>
              <a:t>- etc...</a:t>
            </a:r>
          </a:p>
          <a:p>
            <a:endParaRPr lang="en-US" dirty="0"/>
          </a:p>
        </p:txBody>
      </p:sp>
    </p:spTree>
    <p:extLst>
      <p:ext uri="{BB962C8B-B14F-4D97-AF65-F5344CB8AC3E}">
        <p14:creationId xmlns:p14="http://schemas.microsoft.com/office/powerpoint/2010/main" val="12332518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Summary</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 Myths concerning the profession</a:t>
            </a:r>
          </a:p>
          <a:p>
            <a:r>
              <a:rPr lang="en-US" sz="2400" b="0" dirty="0">
                <a:effectLst/>
                <a:latin typeface="+mj-lt"/>
                <a:ea typeface="+mj-ea"/>
                <a:cs typeface="+mj-cs"/>
                <a:sym typeface="Avenir Roman"/>
              </a:rPr>
              <a:t>- Development as a 9 to 5 job</a:t>
            </a:r>
          </a:p>
          <a:p>
            <a:r>
              <a:rPr lang="en-US" sz="2400" b="0" dirty="0">
                <a:effectLst/>
                <a:latin typeface="+mj-lt"/>
                <a:ea typeface="+mj-ea"/>
                <a:cs typeface="+mj-cs"/>
                <a:sym typeface="Avenir Roman"/>
              </a:rPr>
              <a:t>- Development as a passion</a:t>
            </a:r>
          </a:p>
          <a:p>
            <a:r>
              <a:rPr lang="en-US" sz="2400" b="0" dirty="0">
                <a:effectLst/>
                <a:latin typeface="+mj-lt"/>
                <a:ea typeface="+mj-ea"/>
                <a:cs typeface="+mj-cs"/>
                <a:sym typeface="Avenir Roman"/>
              </a:rPr>
              <a:t>- How to find your development job</a:t>
            </a:r>
          </a:p>
          <a:p>
            <a:r>
              <a:rPr lang="en-US" sz="2400" b="0" dirty="0">
                <a:effectLst/>
                <a:latin typeface="+mj-lt"/>
                <a:ea typeface="+mj-ea"/>
                <a:cs typeface="+mj-cs"/>
                <a:sym typeface="Avenir Roman"/>
              </a:rPr>
              <a:t>- How to prepare for interviews</a:t>
            </a:r>
          </a:p>
          <a:p>
            <a:endParaRPr lang="en-US" dirty="0"/>
          </a:p>
        </p:txBody>
      </p:sp>
    </p:spTree>
    <p:extLst>
      <p:ext uri="{BB962C8B-B14F-4D97-AF65-F5344CB8AC3E}">
        <p14:creationId xmlns:p14="http://schemas.microsoft.com/office/powerpoint/2010/main" val="18786082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Summary</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 Myths concerning the profession</a:t>
            </a:r>
          </a:p>
          <a:p>
            <a:r>
              <a:rPr lang="en-US" sz="2400" b="0" dirty="0">
                <a:effectLst/>
                <a:latin typeface="+mj-lt"/>
                <a:ea typeface="+mj-ea"/>
                <a:cs typeface="+mj-cs"/>
                <a:sym typeface="Avenir Roman"/>
              </a:rPr>
              <a:t>- Development as a 9 to 5 job</a:t>
            </a:r>
          </a:p>
          <a:p>
            <a:r>
              <a:rPr lang="en-US" sz="2400" b="0" dirty="0">
                <a:effectLst/>
                <a:latin typeface="+mj-lt"/>
                <a:ea typeface="+mj-ea"/>
                <a:cs typeface="+mj-cs"/>
                <a:sym typeface="Avenir Roman"/>
              </a:rPr>
              <a:t>- Development as a passion</a:t>
            </a:r>
          </a:p>
          <a:p>
            <a:r>
              <a:rPr lang="en-US" sz="2400" b="0" dirty="0">
                <a:effectLst/>
                <a:latin typeface="+mj-lt"/>
                <a:ea typeface="+mj-ea"/>
                <a:cs typeface="+mj-cs"/>
                <a:sym typeface="Avenir Roman"/>
              </a:rPr>
              <a:t>- How to find your development job</a:t>
            </a:r>
          </a:p>
          <a:p>
            <a:r>
              <a:rPr lang="en-US" sz="2400" b="0" dirty="0">
                <a:effectLst/>
                <a:latin typeface="+mj-lt"/>
                <a:ea typeface="+mj-ea"/>
                <a:cs typeface="+mj-cs"/>
                <a:sym typeface="Avenir Roman"/>
              </a:rPr>
              <a:t>- How to prepare for interviews</a:t>
            </a:r>
          </a:p>
          <a:p>
            <a:endParaRPr lang="en-US" dirty="0"/>
          </a:p>
          <a:p>
            <a:endParaRPr lang="en-US" dirty="0"/>
          </a:p>
        </p:txBody>
      </p:sp>
    </p:spTree>
    <p:extLst>
      <p:ext uri="{BB962C8B-B14F-4D97-AF65-F5344CB8AC3E}">
        <p14:creationId xmlns:p14="http://schemas.microsoft.com/office/powerpoint/2010/main" val="439453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Real examples</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1" dirty="0">
                <a:effectLst/>
                <a:latin typeface="+mj-lt"/>
                <a:ea typeface="+mj-ea"/>
                <a:cs typeface="+mj-cs"/>
                <a:sym typeface="Avenir Roman"/>
              </a:rPr>
              <a:t>### One</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We used to send a simple task for HTML/CSS </a:t>
            </a:r>
            <a:r>
              <a:rPr lang="en-US" sz="2400" b="0" dirty="0" err="1">
                <a:effectLst/>
                <a:latin typeface="+mj-lt"/>
                <a:ea typeface="+mj-ea"/>
                <a:cs typeface="+mj-cs"/>
                <a:sym typeface="Avenir Roman"/>
              </a:rPr>
              <a:t>devs</a:t>
            </a:r>
            <a:r>
              <a:rPr lang="en-US" sz="2400" b="0" dirty="0">
                <a:effectLst/>
                <a:latin typeface="+mj-lt"/>
                <a:ea typeface="+mj-ea"/>
                <a:cs typeface="+mj-cs"/>
                <a:sym typeface="Avenir Roman"/>
              </a:rPr>
              <a:t> before interview. They had to do a simple two column layout where columns remain with the same height. I've read a comment from a rejected candidate which I am paraphrasing as such:</a:t>
            </a:r>
          </a:p>
          <a:p>
            <a:br>
              <a:rPr lang="en-US" sz="2400" b="0" dirty="0">
                <a:effectLst/>
                <a:latin typeface="+mj-lt"/>
                <a:ea typeface="+mj-ea"/>
                <a:cs typeface="+mj-cs"/>
                <a:sym typeface="Avenir Roman"/>
              </a:rPr>
            </a:br>
            <a:r>
              <a:rPr lang="en-US" sz="2400" b="0" dirty="0">
                <a:effectLst/>
                <a:latin typeface="+mj-lt"/>
                <a:ea typeface="+mj-ea"/>
                <a:cs typeface="+mj-cs"/>
                <a:sym typeface="Avenir Roman"/>
              </a:rPr>
              <a:t>&gt; "They are lying to the candidates. Sending this task, so they could get free work done for them. They gather all the layouts done and sell them as templates..."</a:t>
            </a:r>
          </a:p>
          <a:p>
            <a:br>
              <a:rPr lang="en-US" sz="2400" b="0" dirty="0">
                <a:effectLst/>
                <a:latin typeface="+mj-lt"/>
                <a:ea typeface="+mj-ea"/>
                <a:cs typeface="+mj-cs"/>
                <a:sym typeface="Avenir Roman"/>
              </a:rPr>
            </a:br>
            <a:r>
              <a:rPr lang="en-US" sz="2400" b="0" dirty="0">
                <a:effectLst/>
                <a:latin typeface="+mj-lt"/>
                <a:ea typeface="+mj-ea"/>
                <a:cs typeface="+mj-cs"/>
                <a:sym typeface="Avenir Roman"/>
              </a:rPr>
              <a:t>We are a sports betting company. Our layout haven't changed in 12 years. It is still the same simple 3 column one. Do you know how we make money - we make money by selling numbers to people who want to buy them.</a:t>
            </a:r>
          </a:p>
          <a:p>
            <a:br>
              <a:rPr lang="en-US" sz="2400" b="0" dirty="0">
                <a:effectLst/>
                <a:latin typeface="+mj-lt"/>
                <a:ea typeface="+mj-ea"/>
                <a:cs typeface="+mj-cs"/>
                <a:sym typeface="Avenir Roman"/>
              </a:rPr>
            </a:br>
            <a:r>
              <a:rPr lang="en-US" sz="2400" b="0" dirty="0">
                <a:effectLst/>
                <a:latin typeface="+mj-lt"/>
                <a:ea typeface="+mj-ea"/>
                <a:cs typeface="+mj-cs"/>
                <a:sym typeface="Avenir Roman"/>
              </a:rPr>
              <a:t>Think about it, the guy struggled to do a HTML layout, but non the less it was our company fault for not hiring him. We also stole his code to sell and make ton of money...</a:t>
            </a:r>
          </a:p>
          <a:p>
            <a:br>
              <a:rPr lang="en-US" sz="2400" b="0" dirty="0">
                <a:effectLst/>
                <a:latin typeface="+mj-lt"/>
                <a:ea typeface="+mj-ea"/>
                <a:cs typeface="+mj-cs"/>
                <a:sym typeface="Avenir Roman"/>
              </a:rPr>
            </a:br>
            <a:endParaRPr lang="en-US" sz="2400" b="0" dirty="0">
              <a:effectLst/>
              <a:latin typeface="+mj-lt"/>
              <a:ea typeface="+mj-ea"/>
              <a:cs typeface="+mj-cs"/>
              <a:sym typeface="Avenir Roman"/>
            </a:endParaRPr>
          </a:p>
        </p:txBody>
      </p:sp>
    </p:spTree>
    <p:extLst>
      <p:ext uri="{BB962C8B-B14F-4D97-AF65-F5344CB8AC3E}">
        <p14:creationId xmlns:p14="http://schemas.microsoft.com/office/powerpoint/2010/main" val="19376197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The end</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Programming is hard, working as a developer is also hard work.</a:t>
            </a:r>
          </a:p>
          <a:p>
            <a:r>
              <a:rPr lang="en-US" sz="2400" b="0" dirty="0">
                <a:effectLst/>
                <a:latin typeface="+mj-lt"/>
                <a:ea typeface="+mj-ea"/>
                <a:cs typeface="+mj-cs"/>
                <a:sym typeface="Avenir Roman"/>
              </a:rPr>
              <a:t>The level of satisfaction of creating something that touches the lives of millions of people is priceless...</a:t>
            </a:r>
          </a:p>
        </p:txBody>
      </p:sp>
    </p:spTree>
    <p:extLst>
      <p:ext uri="{BB962C8B-B14F-4D97-AF65-F5344CB8AC3E}">
        <p14:creationId xmlns:p14="http://schemas.microsoft.com/office/powerpoint/2010/main" val="1702537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Two</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In one interview I had to ask someone on how they develop their JS. Without too many details I had to re-phrase the question several times while the candidate was avoiding it. Eventually the answer was "on a keyboard"... This was the end of the interview with this self-proclaimed senior developer.</a:t>
            </a:r>
          </a:p>
          <a:p>
            <a:endParaRPr lang="en-US" dirty="0"/>
          </a:p>
        </p:txBody>
      </p:sp>
    </p:spTree>
    <p:extLst>
      <p:ext uri="{BB962C8B-B14F-4D97-AF65-F5344CB8AC3E}">
        <p14:creationId xmlns:p14="http://schemas.microsoft.com/office/powerpoint/2010/main" val="2130681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Myths</a:t>
            </a:r>
            <a:endParaRPr lang="en-US" sz="2400" b="0" dirty="0">
              <a:effectLst/>
              <a:latin typeface="+mj-lt"/>
              <a:ea typeface="+mj-ea"/>
              <a:cs typeface="+mj-cs"/>
              <a:sym typeface="Avenir Roman"/>
            </a:endParaRPr>
          </a:p>
          <a:p>
            <a:pPr marL="0" marR="0" lvl="0" indent="0" defTabSz="457200" eaLnBrk="1" fontAlgn="auto" latinLnBrk="0" hangingPunct="1">
              <a:lnSpc>
                <a:spcPct val="125000"/>
              </a:lnSpc>
              <a:spcBef>
                <a:spcPts val="0"/>
              </a:spcBef>
              <a:spcAft>
                <a:spcPts val="0"/>
              </a:spcAft>
              <a:buClrTx/>
              <a:buSzTx/>
              <a:buFontTx/>
              <a:buNone/>
              <a:tabLst/>
              <a:defRPr/>
            </a:pPr>
            <a:br>
              <a:rPr lang="en-US" sz="2400" b="0" dirty="0">
                <a:effectLst/>
                <a:latin typeface="+mj-lt"/>
                <a:ea typeface="+mj-ea"/>
                <a:cs typeface="+mj-cs"/>
                <a:sym typeface="Avenir Roman"/>
              </a:rPr>
            </a:br>
            <a:r>
              <a:rPr lang="en-US" sz="2400" b="0" dirty="0">
                <a:effectLst/>
                <a:latin typeface="+mj-lt"/>
                <a:ea typeface="+mj-ea"/>
                <a:cs typeface="+mj-cs"/>
                <a:sym typeface="Avenir Roman"/>
              </a:rPr>
              <a:t>Let's discuss some of the myths I observed over the course of my career so far.</a:t>
            </a:r>
          </a:p>
          <a:p>
            <a:endParaRPr lang="en-US" dirty="0"/>
          </a:p>
        </p:txBody>
      </p:sp>
    </p:spTree>
    <p:extLst>
      <p:ext uri="{BB962C8B-B14F-4D97-AF65-F5344CB8AC3E}">
        <p14:creationId xmlns:p14="http://schemas.microsoft.com/office/powerpoint/2010/main" val="1407115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0488" y="685800"/>
            <a:ext cx="6677025" cy="3429000"/>
          </a:xfrm>
        </p:spPr>
      </p:sp>
      <p:sp>
        <p:nvSpPr>
          <p:cNvPr id="3" name="Notes Placeholder 2"/>
          <p:cNvSpPr>
            <a:spLocks noGrp="1"/>
          </p:cNvSpPr>
          <p:nvPr>
            <p:ph type="body" idx="1"/>
          </p:nvPr>
        </p:nvSpPr>
        <p:spPr/>
        <p:txBody>
          <a:bodyPr/>
          <a:lstStyle/>
          <a:p>
            <a:r>
              <a:rPr lang="en-US" sz="2400" b="1" dirty="0">
                <a:effectLst/>
                <a:latin typeface="+mj-lt"/>
                <a:ea typeface="+mj-ea"/>
                <a:cs typeface="+mj-cs"/>
                <a:sym typeface="Avenir Roman"/>
              </a:rPr>
              <a:t>### If you don't love programming, it's not for you.</a:t>
            </a:r>
            <a:endParaRPr lang="en-US" sz="2400" b="0" dirty="0">
              <a:effectLst/>
              <a:latin typeface="+mj-lt"/>
              <a:ea typeface="+mj-ea"/>
              <a:cs typeface="+mj-cs"/>
              <a:sym typeface="Avenir Roman"/>
            </a:endParaRPr>
          </a:p>
          <a:p>
            <a:br>
              <a:rPr lang="en-US" sz="2400" b="0" dirty="0">
                <a:effectLst/>
                <a:latin typeface="+mj-lt"/>
                <a:ea typeface="+mj-ea"/>
                <a:cs typeface="+mj-cs"/>
                <a:sym typeface="Avenir Roman"/>
              </a:rPr>
            </a:br>
            <a:r>
              <a:rPr lang="en-US" sz="2400" b="0" dirty="0">
                <a:effectLst/>
                <a:latin typeface="+mj-lt"/>
                <a:ea typeface="+mj-ea"/>
                <a:cs typeface="+mj-cs"/>
                <a:sym typeface="Avenir Roman"/>
              </a:rPr>
              <a:t>Not true. Many people dislike their professions but they were chosen because of economical reasons. (personal example: mom is a theatrical director, sells power tools) Programming is a viable well paid alternative for people who are willing to invest the time into learning it.</a:t>
            </a:r>
            <a:endParaRPr lang="en-US" dirty="0"/>
          </a:p>
        </p:txBody>
      </p:sp>
    </p:spTree>
    <p:extLst>
      <p:ext uri="{BB962C8B-B14F-4D97-AF65-F5344CB8AC3E}">
        <p14:creationId xmlns:p14="http://schemas.microsoft.com/office/powerpoint/2010/main" val="3374921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857500" y="1920875"/>
            <a:ext cx="17145000" cy="4084638"/>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2857500" y="6164263"/>
            <a:ext cx="17145000" cy="28321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0564152-B2E8-42A3-804E-D8152797560C}" type="datetimeFigureOut">
              <a:rPr lang="en-US" smtClean="0"/>
              <a:t>30-Jan-19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62970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30-Jan-19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327872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6359188" y="625475"/>
            <a:ext cx="4929187" cy="9944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71625" y="625475"/>
            <a:ext cx="14635163" cy="99441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30-Jan-19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1255586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6000"/>
            </a:lvl1pPr>
          </a:lstStyle>
          <a:p>
            <a:r>
              <a:rPr lang="en-US" dirty="0"/>
              <a:t>Click to edit Master title style</a:t>
            </a:r>
          </a:p>
        </p:txBody>
      </p:sp>
      <p:sp>
        <p:nvSpPr>
          <p:cNvPr id="3" name="Content Placeholder 2"/>
          <p:cNvSpPr>
            <a:spLocks noGrp="1"/>
          </p:cNvSpPr>
          <p:nvPr>
            <p:ph idx="1"/>
          </p:nvPr>
        </p:nvSpPr>
        <p:spPr/>
        <p:txBody>
          <a:bodyPr>
            <a:normAutofit/>
          </a:bodyPr>
          <a:lstStyle>
            <a:lvl1pPr marL="457200" indent="-457200">
              <a:lnSpc>
                <a:spcPct val="100000"/>
              </a:lnSpc>
              <a:buFontTx/>
              <a:buBlip>
                <a:blip r:embed="rId2"/>
              </a:buBlip>
              <a:defRPr sz="4000"/>
            </a:lvl1pPr>
            <a:lvl2pPr marL="914400" indent="-457200">
              <a:lnSpc>
                <a:spcPct val="100000"/>
              </a:lnSpc>
              <a:buFontTx/>
              <a:buBlip>
                <a:blip r:embed="rId2"/>
              </a:buBlip>
              <a:defRPr sz="3600"/>
            </a:lvl2pPr>
            <a:lvl3pPr marL="1371600" indent="-457200">
              <a:lnSpc>
                <a:spcPct val="100000"/>
              </a:lnSpc>
              <a:buFontTx/>
              <a:buBlip>
                <a:blip r:embed="rId2"/>
              </a:buBlip>
              <a:defRPr sz="3200"/>
            </a:lvl3pPr>
            <a:lvl4pPr marL="1828800" indent="-457200">
              <a:lnSpc>
                <a:spcPct val="100000"/>
              </a:lnSpc>
              <a:buFontTx/>
              <a:buBlip>
                <a:blip r:embed="rId2"/>
              </a:buBlip>
              <a:defRPr sz="2800"/>
            </a:lvl4pPr>
            <a:lvl5pPr marL="2286000" indent="-457200">
              <a:lnSpc>
                <a:spcPct val="100000"/>
              </a:lnSpc>
              <a:buFontTx/>
              <a:buBlip>
                <a:blip r:embed="rId2"/>
              </a:buBlip>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0564152-B2E8-42A3-804E-D8152797560C}" type="datetimeFigureOut">
              <a:rPr lang="en-US" smtClean="0"/>
              <a:t>30-Jan-19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4064515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60513" y="2925763"/>
            <a:ext cx="19716750" cy="4881562"/>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1560513" y="7853363"/>
            <a:ext cx="19716750" cy="25669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0564152-B2E8-42A3-804E-D8152797560C}" type="datetimeFigureOut">
              <a:rPr lang="en-US" smtClean="0"/>
              <a:t>30-Jan-19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256111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1625" y="3124200"/>
            <a:ext cx="9782175" cy="744537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11506200" y="3124200"/>
            <a:ext cx="9782175" cy="74453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0564152-B2E8-42A3-804E-D8152797560C}" type="datetimeFigureOut">
              <a:rPr lang="en-US" smtClean="0"/>
              <a:t>30-Jan-19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2468821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74800" y="625475"/>
            <a:ext cx="19716750" cy="2266950"/>
          </a:xfrm>
        </p:spPr>
        <p:txBody>
          <a:bodyPr/>
          <a:lstStyle/>
          <a:p>
            <a:r>
              <a:rPr lang="en-US"/>
              <a:t>Click to edit Master title style</a:t>
            </a:r>
          </a:p>
        </p:txBody>
      </p:sp>
      <p:sp>
        <p:nvSpPr>
          <p:cNvPr id="3" name="Text Placeholder 2"/>
          <p:cNvSpPr>
            <a:spLocks noGrp="1"/>
          </p:cNvSpPr>
          <p:nvPr>
            <p:ph type="body" idx="1"/>
          </p:nvPr>
        </p:nvSpPr>
        <p:spPr>
          <a:xfrm>
            <a:off x="1574800" y="2876550"/>
            <a:ext cx="9671050"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74800" y="4286250"/>
            <a:ext cx="9671050"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1572875" y="2876550"/>
            <a:ext cx="9718675" cy="140970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11572875" y="4286250"/>
            <a:ext cx="9718675" cy="63055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0564152-B2E8-42A3-804E-D8152797560C}" type="datetimeFigureOut">
              <a:rPr lang="en-US" smtClean="0"/>
              <a:t>30-Jan-19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932333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0564152-B2E8-42A3-804E-D8152797560C}" type="datetimeFigureOut">
              <a:rPr lang="en-US" smtClean="0"/>
              <a:t>30-Jan-19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90324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564152-B2E8-42A3-804E-D8152797560C}" type="datetimeFigureOut">
              <a:rPr lang="en-US" smtClean="0"/>
              <a:t>30-Jan-19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593465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9718675" y="1689100"/>
            <a:ext cx="11572875" cy="833913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30-Jan-19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3948996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782638"/>
            <a:ext cx="7372350" cy="2738437"/>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9718675" y="1689100"/>
            <a:ext cx="11572875" cy="83391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574800" y="3521075"/>
            <a:ext cx="7372350" cy="652145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0564152-B2E8-42A3-804E-D8152797560C}" type="datetimeFigureOut">
              <a:rPr lang="en-US" smtClean="0"/>
              <a:t>30-Jan-19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26A6D7-DE99-49D0-881B-9E9B9C695A32}" type="slidenum">
              <a:rPr lang="en-US" smtClean="0"/>
              <a:t>‹#›</a:t>
            </a:fld>
            <a:endParaRPr lang="en-US"/>
          </a:p>
        </p:txBody>
      </p:sp>
    </p:spTree>
    <p:extLst>
      <p:ext uri="{BB962C8B-B14F-4D97-AF65-F5344CB8AC3E}">
        <p14:creationId xmlns:p14="http://schemas.microsoft.com/office/powerpoint/2010/main" val="143409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2.png"/>
          <p:cNvPicPr>
            <a:picLocks noChangeAspect="1"/>
          </p:cNvPicPr>
          <p:nvPr userDrawn="1"/>
        </p:nvPicPr>
        <p:blipFill>
          <a:blip r:embed="rId13">
            <a:alphaModFix amt="20000"/>
            <a:extLst/>
          </a:blip>
          <a:stretch>
            <a:fillRect/>
          </a:stretch>
        </p:blipFill>
        <p:spPr>
          <a:xfrm>
            <a:off x="11001" y="1137912"/>
            <a:ext cx="5405131" cy="9458977"/>
          </a:xfrm>
          <a:prstGeom prst="rect">
            <a:avLst/>
          </a:prstGeom>
          <a:ln w="12700">
            <a:miter lim="400000"/>
          </a:ln>
        </p:spPr>
      </p:pic>
      <p:sp>
        <p:nvSpPr>
          <p:cNvPr id="2" name="Title Placeholder 1"/>
          <p:cNvSpPr>
            <a:spLocks noGrp="1"/>
          </p:cNvSpPr>
          <p:nvPr>
            <p:ph type="title"/>
          </p:nvPr>
        </p:nvSpPr>
        <p:spPr>
          <a:xfrm>
            <a:off x="1571625" y="625475"/>
            <a:ext cx="19716750" cy="22669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571625" y="3124200"/>
            <a:ext cx="19716750" cy="74453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71625" y="10875963"/>
            <a:ext cx="5143500" cy="625475"/>
          </a:xfrm>
          <a:prstGeom prst="rect">
            <a:avLst/>
          </a:prstGeom>
        </p:spPr>
        <p:txBody>
          <a:bodyPr vert="horz" lIns="91440" tIns="45720" rIns="91440" bIns="45720" rtlCol="0" anchor="ctr"/>
          <a:lstStyle>
            <a:lvl1pPr algn="l">
              <a:defRPr sz="1200">
                <a:solidFill>
                  <a:schemeClr val="tx1">
                    <a:tint val="75000"/>
                  </a:schemeClr>
                </a:solidFill>
              </a:defRPr>
            </a:lvl1pPr>
          </a:lstStyle>
          <a:p>
            <a:fld id="{C0564152-B2E8-42A3-804E-D8152797560C}" type="datetimeFigureOut">
              <a:rPr lang="en-US" smtClean="0"/>
              <a:t>30-Jan-19</a:t>
            </a:fld>
            <a:endParaRPr lang="en-US"/>
          </a:p>
        </p:txBody>
      </p:sp>
      <p:sp>
        <p:nvSpPr>
          <p:cNvPr id="5" name="Footer Placeholder 4"/>
          <p:cNvSpPr>
            <a:spLocks noGrp="1"/>
          </p:cNvSpPr>
          <p:nvPr>
            <p:ph type="ftr" sz="quarter" idx="3"/>
          </p:nvPr>
        </p:nvSpPr>
        <p:spPr>
          <a:xfrm>
            <a:off x="7572375" y="10875963"/>
            <a:ext cx="7715250" cy="625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6144875" y="10875963"/>
            <a:ext cx="5143500" cy="625475"/>
          </a:xfrm>
          <a:prstGeom prst="rect">
            <a:avLst/>
          </a:prstGeom>
        </p:spPr>
        <p:txBody>
          <a:bodyPr vert="horz" lIns="91440" tIns="45720" rIns="91440" bIns="45720" rtlCol="0" anchor="ctr"/>
          <a:lstStyle>
            <a:lvl1pPr algn="r">
              <a:defRPr sz="1200">
                <a:solidFill>
                  <a:schemeClr val="tx1">
                    <a:tint val="75000"/>
                  </a:schemeClr>
                </a:solidFill>
              </a:defRPr>
            </a:lvl1pPr>
          </a:lstStyle>
          <a:p>
            <a:fld id="{CA26A6D7-DE99-49D0-881B-9E9B9C695A32}" type="slidenum">
              <a:rPr lang="en-US" smtClean="0"/>
              <a:t>‹#›</a:t>
            </a:fld>
            <a:endParaRPr lang="en-US"/>
          </a:p>
        </p:txBody>
      </p:sp>
      <p:pic>
        <p:nvPicPr>
          <p:cNvPr id="10" name="Picture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854813" y="10985173"/>
            <a:ext cx="1150374" cy="407055"/>
          </a:xfrm>
          <a:prstGeom prst="rect">
            <a:avLst/>
          </a:prstGeom>
        </p:spPr>
      </p:pic>
    </p:spTree>
    <p:extLst>
      <p:ext uri="{BB962C8B-B14F-4D97-AF65-F5344CB8AC3E}">
        <p14:creationId xmlns:p14="http://schemas.microsoft.com/office/powerpoint/2010/main" val="4021499527"/>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Lst>
  <p:txStyles>
    <p:titleStyle>
      <a:lvl1pPr algn="l" defTabSz="914400" rtl="0" eaLnBrk="1" latinLnBrk="0" hangingPunct="1">
        <a:lnSpc>
          <a:spcPct val="90000"/>
        </a:lnSpc>
        <a:spcBef>
          <a:spcPct val="0"/>
        </a:spcBef>
        <a:buNone/>
        <a:defRPr sz="6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457200" indent="-457200" algn="l" defTabSz="914400" rtl="0" eaLnBrk="1" latinLnBrk="0" hangingPunct="1">
        <a:lnSpc>
          <a:spcPct val="100000"/>
        </a:lnSpc>
        <a:spcBef>
          <a:spcPts val="1000"/>
        </a:spcBef>
        <a:spcAft>
          <a:spcPts val="600"/>
        </a:spcAft>
        <a:buFontTx/>
        <a:buBlip>
          <a:blip r:embed="rId15"/>
        </a:buBlip>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gn="l" defTabSz="914400" rtl="0" eaLnBrk="1" latinLnBrk="0" hangingPunct="1">
        <a:lnSpc>
          <a:spcPct val="100000"/>
        </a:lnSpc>
        <a:spcBef>
          <a:spcPts val="500"/>
        </a:spcBef>
        <a:spcAft>
          <a:spcPts val="600"/>
        </a:spcAft>
        <a:buFontTx/>
        <a:buBlip>
          <a:blip r:embed="rId15"/>
        </a:buBlip>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gn="l" defTabSz="914400" rtl="0" eaLnBrk="1" latinLnBrk="0" hangingPunct="1">
        <a:lnSpc>
          <a:spcPct val="100000"/>
        </a:lnSpc>
        <a:spcBef>
          <a:spcPts val="500"/>
        </a:spcBef>
        <a:spcAft>
          <a:spcPts val="600"/>
        </a:spcAft>
        <a:buFontTx/>
        <a:buBlip>
          <a:blip r:embed="rId15"/>
        </a:buBlip>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gn="l" defTabSz="914400" rtl="0" eaLnBrk="1" latinLnBrk="0" hangingPunct="1">
        <a:lnSpc>
          <a:spcPct val="100000"/>
        </a:lnSpc>
        <a:spcBef>
          <a:spcPts val="500"/>
        </a:spcBef>
        <a:spcAft>
          <a:spcPts val="600"/>
        </a:spcAft>
        <a:buFontTx/>
        <a:buBlip>
          <a:blip r:embed="rId15"/>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gn="l" defTabSz="914400" rtl="0" eaLnBrk="1" latinLnBrk="0" hangingPunct="1">
        <a:lnSpc>
          <a:spcPct val="100000"/>
        </a:lnSpc>
        <a:spcBef>
          <a:spcPts val="500"/>
        </a:spcBef>
        <a:spcAft>
          <a:spcPts val="600"/>
        </a:spcAft>
        <a:buFontTx/>
        <a:buBlip>
          <a:blip r:embed="rId15"/>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2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5.png"/><Relationship Id="rId7"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0.svg"/><Relationship Id="rId4" Type="http://schemas.openxmlformats.org/officeDocument/2006/relationships/image" Target="../media/image16.svg"/><Relationship Id="rId9"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6.jp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mailto:martin.c@sbtech.com" TargetMode="External"/><Relationship Id="rId2" Type="http://schemas.openxmlformats.org/officeDocument/2006/relationships/hyperlink" Target="https://goo.gl/CRRJ2Y" TargetMode="External"/><Relationship Id="rId1" Type="http://schemas.openxmlformats.org/officeDocument/2006/relationships/slideLayout" Target="../slideLayouts/slideLayout2.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hyperlink" Target="https://github.com/mchaov"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77635"/>
            <a:ext cx="23069550" cy="13112435"/>
          </a:xfrm>
          <a:prstGeom prst="rect">
            <a:avLst/>
          </a:prstGeom>
        </p:spPr>
      </p:pic>
      <p:sp>
        <p:nvSpPr>
          <p:cNvPr id="2" name="Title 1"/>
          <p:cNvSpPr>
            <a:spLocks noGrp="1"/>
          </p:cNvSpPr>
          <p:nvPr>
            <p:ph type="ctrTitle"/>
          </p:nvPr>
        </p:nvSpPr>
        <p:spPr>
          <a:xfrm>
            <a:off x="1170039" y="5563746"/>
            <a:ext cx="20733997" cy="4605490"/>
          </a:xfrm>
        </p:spPr>
        <p:txBody>
          <a:bodyPr>
            <a:normAutofit/>
          </a:bodyPr>
          <a:lstStyle/>
          <a:p>
            <a:pPr algn="l"/>
            <a:r>
              <a:rPr lang="en-US" sz="4800" b="1" dirty="0">
                <a:solidFill>
                  <a:schemeClr val="bg1"/>
                </a:solidFill>
              </a:rPr>
              <a:t>Starting with Programming:</a:t>
            </a:r>
            <a:br>
              <a:rPr lang="en-US" sz="4800" b="1" dirty="0">
                <a:solidFill>
                  <a:schemeClr val="bg1"/>
                </a:solidFill>
              </a:rPr>
            </a:br>
            <a:r>
              <a:rPr lang="en-US" sz="4800" b="1" dirty="0">
                <a:solidFill>
                  <a:schemeClr val="bg1"/>
                </a:solidFill>
              </a:rPr>
              <a:t>Getting that developer job You want</a:t>
            </a:r>
            <a:endParaRPr lang="en-US" sz="4800" dirty="0">
              <a:solidFill>
                <a:schemeClr val="bg1"/>
              </a:solidFill>
            </a:endParaRPr>
          </a:p>
        </p:txBody>
      </p:sp>
      <p:sp>
        <p:nvSpPr>
          <p:cNvPr id="3" name="Subtitle 2"/>
          <p:cNvSpPr>
            <a:spLocks noGrp="1"/>
          </p:cNvSpPr>
          <p:nvPr>
            <p:ph type="subTitle" idx="1"/>
          </p:nvPr>
        </p:nvSpPr>
        <p:spPr>
          <a:xfrm>
            <a:off x="1170039" y="10182939"/>
            <a:ext cx="15618541" cy="446961"/>
          </a:xfrm>
        </p:spPr>
        <p:txBody>
          <a:bodyPr>
            <a:normAutofit fontScale="92500" lnSpcReduction="20000"/>
          </a:bodyPr>
          <a:lstStyle/>
          <a:p>
            <a:pPr algn="l"/>
            <a:r>
              <a:rPr lang="en-US" i="1" dirty="0">
                <a:solidFill>
                  <a:schemeClr val="bg1"/>
                </a:solidFill>
              </a:rPr>
              <a:t>by Martin Chaov</a:t>
            </a:r>
            <a:endParaRPr lang="bg-BG" i="1" dirty="0">
              <a:solidFill>
                <a:schemeClr val="bg1"/>
              </a:solidFill>
            </a:endParaRPr>
          </a:p>
          <a:p>
            <a:pPr algn="l"/>
            <a:endParaRPr lang="en-US" i="1" dirty="0">
              <a:solidFill>
                <a:schemeClr val="bg1"/>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0039" y="6643798"/>
            <a:ext cx="5572125" cy="1971675"/>
          </a:xfrm>
          <a:prstGeom prst="rect">
            <a:avLst/>
          </a:prstGeom>
        </p:spPr>
      </p:pic>
    </p:spTree>
    <p:extLst>
      <p:ext uri="{BB962C8B-B14F-4D97-AF65-F5344CB8AC3E}">
        <p14:creationId xmlns:p14="http://schemas.microsoft.com/office/powerpoint/2010/main" val="3063698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AEFB4-C4F0-4C71-8021-94F741FBBFFD}"/>
              </a:ext>
            </a:extLst>
          </p:cNvPr>
          <p:cNvSpPr>
            <a:spLocks noGrp="1"/>
          </p:cNvSpPr>
          <p:nvPr>
            <p:ph type="ctrTitle"/>
          </p:nvPr>
        </p:nvSpPr>
        <p:spPr/>
        <p:txBody>
          <a:bodyPr/>
          <a:lstStyle/>
          <a:p>
            <a:r>
              <a:rPr lang="en-US" b="1" dirty="0">
                <a:sym typeface="Avenir Roman"/>
              </a:rPr>
              <a:t>If you don't love programming,</a:t>
            </a:r>
            <a:br>
              <a:rPr lang="en-US" b="1" dirty="0">
                <a:sym typeface="Avenir Roman"/>
              </a:rPr>
            </a:br>
            <a:r>
              <a:rPr lang="en-US" b="1" dirty="0">
                <a:sym typeface="Avenir Roman"/>
              </a:rPr>
              <a:t>it's not for you!</a:t>
            </a:r>
            <a:endParaRPr lang="en-US" dirty="0"/>
          </a:p>
        </p:txBody>
      </p:sp>
      <p:pic>
        <p:nvPicPr>
          <p:cNvPr id="10" name="Picture 9">
            <a:extLst>
              <a:ext uri="{FF2B5EF4-FFF2-40B4-BE49-F238E27FC236}">
                <a16:creationId xmlns:a16="http://schemas.microsoft.com/office/drawing/2014/main" id="{19891A65-9154-428D-A103-52F0247993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319647525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sym typeface="Avenir Roman"/>
              </a:rPr>
              <a:t>Developers work 1000000 hours a week!</a:t>
            </a:r>
            <a:endParaRPr lang="en-US" dirty="0"/>
          </a:p>
        </p:txBody>
      </p:sp>
      <p:pic>
        <p:nvPicPr>
          <p:cNvPr id="8" name="Picture 7">
            <a:extLst>
              <a:ext uri="{FF2B5EF4-FFF2-40B4-BE49-F238E27FC236}">
                <a16:creationId xmlns:a16="http://schemas.microsoft.com/office/drawing/2014/main" id="{74857712-4920-4BFE-9F0B-7B1CEC6962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194461433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sym typeface="Avenir Roman"/>
              </a:rPr>
              <a:t>The job is done when the code is delivered!</a:t>
            </a:r>
            <a:endParaRPr lang="en-US" dirty="0"/>
          </a:p>
        </p:txBody>
      </p:sp>
      <p:pic>
        <p:nvPicPr>
          <p:cNvPr id="8" name="Picture 7">
            <a:extLst>
              <a:ext uri="{FF2B5EF4-FFF2-40B4-BE49-F238E27FC236}">
                <a16:creationId xmlns:a16="http://schemas.microsoft.com/office/drawing/2014/main" id="{10DE5339-5FDE-409E-9407-AA9B7C6F36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462789936"/>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sym typeface="Avenir Roman"/>
              </a:rPr>
              <a:t>You can learn everything online!</a:t>
            </a:r>
            <a:endParaRPr lang="en-US" dirty="0"/>
          </a:p>
        </p:txBody>
      </p:sp>
      <p:pic>
        <p:nvPicPr>
          <p:cNvPr id="8" name="Picture 7">
            <a:extLst>
              <a:ext uri="{FF2B5EF4-FFF2-40B4-BE49-F238E27FC236}">
                <a16:creationId xmlns:a16="http://schemas.microsoft.com/office/drawing/2014/main" id="{FEDF9E1E-4BB8-491C-AD79-0A2CE785A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485869796"/>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sym typeface="Avenir Roman"/>
              </a:rPr>
              <a:t>You can't assess software quality until the program is ready and running!</a:t>
            </a:r>
            <a:endParaRPr lang="en-US" dirty="0"/>
          </a:p>
        </p:txBody>
      </p:sp>
      <p:pic>
        <p:nvPicPr>
          <p:cNvPr id="8" name="Picture 7">
            <a:extLst>
              <a:ext uri="{FF2B5EF4-FFF2-40B4-BE49-F238E27FC236}">
                <a16:creationId xmlns:a16="http://schemas.microsoft.com/office/drawing/2014/main" id="{2AE3DDB6-9FCF-4217-9EB7-A2F3500105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213560219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sym typeface="Avenir Roman"/>
              </a:rPr>
              <a:t>I need serious math skills to learn how to become a software developer!</a:t>
            </a:r>
            <a:endParaRPr lang="en-US" dirty="0"/>
          </a:p>
        </p:txBody>
      </p:sp>
      <p:pic>
        <p:nvPicPr>
          <p:cNvPr id="8" name="Picture 7">
            <a:extLst>
              <a:ext uri="{FF2B5EF4-FFF2-40B4-BE49-F238E27FC236}">
                <a16:creationId xmlns:a16="http://schemas.microsoft.com/office/drawing/2014/main" id="{6D937911-A0AD-4B90-ADB1-69FD2403D1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3225671831"/>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sym typeface="Avenir Roman"/>
              </a:rPr>
              <a:t>I don't need math to become a developer!</a:t>
            </a:r>
            <a:endParaRPr lang="en-US" dirty="0"/>
          </a:p>
        </p:txBody>
      </p:sp>
      <p:pic>
        <p:nvPicPr>
          <p:cNvPr id="8" name="Picture 7">
            <a:extLst>
              <a:ext uri="{FF2B5EF4-FFF2-40B4-BE49-F238E27FC236}">
                <a16:creationId xmlns:a16="http://schemas.microsoft.com/office/drawing/2014/main" id="{5C20985E-CD34-45B8-8B8B-88997BE36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698001741"/>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60BBEA8-DFD3-4EFC-88DB-F64F6E316858}"/>
              </a:ext>
            </a:extLst>
          </p:cNvPr>
          <p:cNvSpPr>
            <a:spLocks noGrp="1"/>
          </p:cNvSpPr>
          <p:nvPr>
            <p:ph idx="1"/>
          </p:nvPr>
        </p:nvSpPr>
        <p:spPr>
          <a:xfrm>
            <a:off x="4851627" y="3311979"/>
            <a:ext cx="13156746" cy="5110843"/>
          </a:xfrm>
        </p:spPr>
        <p:txBody>
          <a:bodyPr/>
          <a:lstStyle/>
          <a:p>
            <a:pPr marL="0" indent="0">
              <a:buNone/>
            </a:pPr>
            <a:r>
              <a:rPr lang="en-US" dirty="0">
                <a:solidFill>
                  <a:srgbClr val="0000FF"/>
                </a:solidFill>
                <a:latin typeface="Consolas" panose="020B0609020204030204" pitchFamily="49" charset="0"/>
              </a:rPr>
              <a:t>let</a:t>
            </a:r>
            <a:r>
              <a:rPr lang="en-US" dirty="0">
                <a:solidFill>
                  <a:srgbClr val="000000"/>
                </a:solidFill>
                <a:latin typeface="Consolas" panose="020B0609020204030204" pitchFamily="49" charset="0"/>
              </a:rPr>
              <a:t> array = [];</a:t>
            </a:r>
          </a:p>
          <a:p>
            <a:pPr marL="0" indent="0">
              <a:buNone/>
            </a:pPr>
            <a:r>
              <a:rPr lang="en-US" dirty="0">
                <a:solidFill>
                  <a:srgbClr val="0000FF"/>
                </a:solidFill>
                <a:latin typeface="Consolas" panose="020B0609020204030204" pitchFamily="49" charset="0"/>
              </a:rPr>
              <a:t>for</a:t>
            </a:r>
            <a:r>
              <a:rPr lang="en-US" dirty="0">
                <a:solidFill>
                  <a:srgbClr val="000000"/>
                </a:solidFill>
                <a:latin typeface="Consolas" panose="020B0609020204030204" pitchFamily="49" charset="0"/>
              </a:rPr>
              <a:t>(</a:t>
            </a:r>
            <a:r>
              <a:rPr lang="en-US" dirty="0">
                <a:solidFill>
                  <a:srgbClr val="0000FF"/>
                </a:solidFill>
                <a:latin typeface="Consolas" panose="020B0609020204030204" pitchFamily="49" charset="0"/>
              </a:rPr>
              <a:t>let</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 </a:t>
            </a:r>
            <a:r>
              <a:rPr lang="en-US" dirty="0">
                <a:solidFill>
                  <a:srgbClr val="09885A"/>
                </a:solidFill>
                <a:latin typeface="Consolas" panose="020B0609020204030204" pitchFamily="49" charset="0"/>
              </a:rPr>
              <a:t>0</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 &lt; </a:t>
            </a:r>
            <a:r>
              <a:rPr lang="en-US" dirty="0" err="1">
                <a:solidFill>
                  <a:srgbClr val="000000"/>
                </a:solidFill>
                <a:latin typeface="Consolas" panose="020B0609020204030204" pitchFamily="49" charset="0"/>
              </a:rPr>
              <a:t>array.length</a:t>
            </a:r>
            <a:r>
              <a:rPr lang="en-US" dirty="0">
                <a:solidFill>
                  <a:srgbClr val="000000"/>
                </a:solidFill>
                <a:latin typeface="Consolas" panose="020B0609020204030204" pitchFamily="49" charset="0"/>
              </a:rPr>
              <a:t>; </a:t>
            </a:r>
            <a:r>
              <a:rPr lang="en-US" dirty="0" err="1">
                <a:solidFill>
                  <a:srgbClr val="000000"/>
                </a:solidFill>
                <a:latin typeface="Consolas" panose="020B0609020204030204" pitchFamily="49" charset="0"/>
              </a:rPr>
              <a:t>i</a:t>
            </a:r>
            <a:r>
              <a:rPr lang="en-US" dirty="0">
                <a:solidFill>
                  <a:srgbClr val="000000"/>
                </a:solidFill>
                <a:latin typeface="Consolas" panose="020B0609020204030204" pitchFamily="49" charset="0"/>
              </a:rPr>
              <a:t>++){</a:t>
            </a:r>
          </a:p>
          <a:p>
            <a:pPr marL="0" indent="0">
              <a:buNone/>
            </a:pPr>
            <a:r>
              <a:rPr lang="en-US" dirty="0">
                <a:solidFill>
                  <a:srgbClr val="008000"/>
                </a:solidFill>
                <a:latin typeface="Consolas" panose="020B0609020204030204" pitchFamily="49" charset="0"/>
              </a:rPr>
              <a:t>    // Do stuff to every odd cell in the array</a:t>
            </a:r>
            <a:endParaRPr lang="en-US" dirty="0">
              <a:solidFill>
                <a:srgbClr val="000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 what is an odd number</a:t>
            </a:r>
            <a:endParaRPr lang="en-US" dirty="0">
              <a:solidFill>
                <a:srgbClr val="000000"/>
              </a:solidFill>
              <a:latin typeface="Consolas" panose="020B0609020204030204" pitchFamily="49" charset="0"/>
            </a:endParaRPr>
          </a:p>
          <a:p>
            <a:pPr marL="0" indent="0">
              <a:buNone/>
            </a:pPr>
            <a:r>
              <a:rPr lang="en-US" dirty="0">
                <a:solidFill>
                  <a:srgbClr val="008000"/>
                </a:solidFill>
                <a:latin typeface="Consolas" panose="020B0609020204030204" pitchFamily="49" charset="0"/>
              </a:rPr>
              <a:t>    // how do you calculate odd number</a:t>
            </a:r>
            <a:endParaRPr lang="en-US" dirty="0">
              <a:solidFill>
                <a:srgbClr val="000000"/>
              </a:solidFill>
              <a:latin typeface="Consolas" panose="020B0609020204030204" pitchFamily="49" charset="0"/>
            </a:endParaRPr>
          </a:p>
          <a:p>
            <a:pPr marL="0" indent="0">
              <a:buNone/>
            </a:pPr>
            <a:r>
              <a:rPr lang="en-US" dirty="0">
                <a:solidFill>
                  <a:srgbClr val="000000"/>
                </a:solidFill>
                <a:latin typeface="Consolas" panose="020B0609020204030204" pitchFamily="49" charset="0"/>
              </a:rPr>
              <a:t>}</a:t>
            </a:r>
          </a:p>
          <a:p>
            <a:pPr marL="0" indent="0">
              <a:buNone/>
            </a:pPr>
            <a:endParaRPr lang="en-US" dirty="0"/>
          </a:p>
        </p:txBody>
      </p:sp>
    </p:spTree>
    <p:extLst>
      <p:ext uri="{BB962C8B-B14F-4D97-AF65-F5344CB8AC3E}">
        <p14:creationId xmlns:p14="http://schemas.microsoft.com/office/powerpoint/2010/main" val="250511331"/>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sym typeface="Avenir Roman"/>
              </a:rPr>
              <a:t>Equal pay for the same job title!</a:t>
            </a:r>
            <a:endParaRPr lang="en-US" dirty="0"/>
          </a:p>
        </p:txBody>
      </p:sp>
      <p:pic>
        <p:nvPicPr>
          <p:cNvPr id="6" name="Picture 5">
            <a:extLst>
              <a:ext uri="{FF2B5EF4-FFF2-40B4-BE49-F238E27FC236}">
                <a16:creationId xmlns:a16="http://schemas.microsoft.com/office/drawing/2014/main" id="{93FBBE6E-90BC-4C97-9B0A-2CF5B8A35B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2469523381"/>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t>The myth of the senior developer!</a:t>
            </a:r>
            <a:endParaRPr lang="en-US" dirty="0"/>
          </a:p>
        </p:txBody>
      </p:sp>
      <p:pic>
        <p:nvPicPr>
          <p:cNvPr id="6" name="Picture 5">
            <a:extLst>
              <a:ext uri="{FF2B5EF4-FFF2-40B4-BE49-F238E27FC236}">
                <a16:creationId xmlns:a16="http://schemas.microsoft.com/office/drawing/2014/main" id="{596C1316-5F0D-4FC1-A576-1F907584D9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15787701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 I’m Martin!</a:t>
            </a:r>
          </a:p>
        </p:txBody>
      </p:sp>
      <p:sp>
        <p:nvSpPr>
          <p:cNvPr id="3" name="Content Placeholder 2"/>
          <p:cNvSpPr>
            <a:spLocks noGrp="1"/>
          </p:cNvSpPr>
          <p:nvPr>
            <p:ph idx="1"/>
          </p:nvPr>
        </p:nvSpPr>
        <p:spPr/>
        <p:txBody>
          <a:bodyPr/>
          <a:lstStyle/>
          <a:p>
            <a:r>
              <a:rPr lang="en-US" dirty="0"/>
              <a:t>Tech enthusiast</a:t>
            </a:r>
          </a:p>
          <a:p>
            <a:r>
              <a:rPr lang="en-US" dirty="0"/>
              <a:t>Software architect</a:t>
            </a:r>
          </a:p>
          <a:p>
            <a:r>
              <a:rPr lang="en-US" dirty="0"/>
              <a:t>Ex-designer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439425">
            <a:off x="9178188" y="810081"/>
            <a:ext cx="14663656" cy="12992240"/>
          </a:xfrm>
          <a:prstGeom prst="rect">
            <a:avLst/>
          </a:prstGeom>
        </p:spPr>
      </p:pic>
      <p:sp>
        <p:nvSpPr>
          <p:cNvPr id="6" name="TextBox 5"/>
          <p:cNvSpPr txBox="1"/>
          <p:nvPr/>
        </p:nvSpPr>
        <p:spPr>
          <a:xfrm rot="19964131">
            <a:off x="17143440" y="3390901"/>
            <a:ext cx="4152900" cy="707886"/>
          </a:xfrm>
          <a:prstGeom prst="rect">
            <a:avLst/>
          </a:prstGeom>
          <a:noFill/>
        </p:spPr>
        <p:txBody>
          <a:bodyPr wrap="square" rtlCol="0">
            <a:spAutoFit/>
          </a:bodyPr>
          <a:lstStyle/>
          <a:p>
            <a:r>
              <a:rPr lang="en-US" dirty="0"/>
              <a:t>...at least for me...</a:t>
            </a:r>
          </a:p>
        </p:txBody>
      </p:sp>
    </p:spTree>
    <p:extLst>
      <p:ext uri="{BB962C8B-B14F-4D97-AF65-F5344CB8AC3E}">
        <p14:creationId xmlns:p14="http://schemas.microsoft.com/office/powerpoint/2010/main" val="133501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75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42" presetClass="entr" presetSubtype="0" fill="hold" grpId="0"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1000"/>
                                        <p:tgtEl>
                                          <p:spTgt spid="3">
                                            <p:txEl>
                                              <p:pRg st="1" end="1"/>
                                            </p:txEl>
                                          </p:spTgt>
                                        </p:tgtEl>
                                      </p:cBhvr>
                                    </p:animEffect>
                                    <p:anim calcmode="lin" valueType="num">
                                      <p:cBhvr>
                                        <p:cTn id="19"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750"/>
                            </p:stCondLst>
                            <p:childTnLst>
                              <p:par>
                                <p:cTn id="22" presetID="42" presetClass="entr" presetSubtype="0" fill="hold" grpId="0"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1000"/>
                                        <p:tgtEl>
                                          <p:spTgt spid="3">
                                            <p:txEl>
                                              <p:pRg st="2" end="2"/>
                                            </p:txEl>
                                          </p:spTgt>
                                        </p:tgtEl>
                                      </p:cBhvr>
                                    </p:animEffect>
                                    <p:anim calcmode="lin" valueType="num">
                                      <p:cBhvr>
                                        <p:cTn id="2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3750"/>
                            </p:stCondLst>
                            <p:childTnLst>
                              <p:par>
                                <p:cTn id="28" presetID="22" presetClass="entr" presetSubtype="4" fill="hold" grpId="0" nodeType="afterEffect">
                                  <p:stCondLst>
                                    <p:cond delay="1000"/>
                                  </p:stCondLst>
                                  <p:childTnLst>
                                    <p:set>
                                      <p:cBhvr>
                                        <p:cTn id="29" dur="1" fill="hold">
                                          <p:stCondLst>
                                            <p:cond delay="0"/>
                                          </p:stCondLst>
                                        </p:cTn>
                                        <p:tgtEl>
                                          <p:spTgt spid="6"/>
                                        </p:tgtEl>
                                        <p:attrNameLst>
                                          <p:attrName>style.visibility</p:attrName>
                                        </p:attrNameLst>
                                      </p:cBhvr>
                                      <p:to>
                                        <p:strVal val="visible"/>
                                      </p:to>
                                    </p:set>
                                    <p:animEffect transition="in" filter="wipe(down)">
                                      <p:cBhvr>
                                        <p:cTn id="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sym typeface="Avenir Roman"/>
              </a:rPr>
              <a:t>It is too late for me to become a developer!</a:t>
            </a:r>
            <a:endParaRPr lang="en-US" dirty="0"/>
          </a:p>
        </p:txBody>
      </p:sp>
      <p:pic>
        <p:nvPicPr>
          <p:cNvPr id="6" name="Picture 5">
            <a:extLst>
              <a:ext uri="{FF2B5EF4-FFF2-40B4-BE49-F238E27FC236}">
                <a16:creationId xmlns:a16="http://schemas.microsoft.com/office/drawing/2014/main" id="{1DFC7372-3338-4BB7-917E-A630CBECC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2339421802"/>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AD319-3421-4BD3-8022-F73B95C462C9}"/>
              </a:ext>
            </a:extLst>
          </p:cNvPr>
          <p:cNvSpPr>
            <a:spLocks noGrp="1"/>
          </p:cNvSpPr>
          <p:nvPr>
            <p:ph type="ctrTitle"/>
          </p:nvPr>
        </p:nvSpPr>
        <p:spPr/>
        <p:txBody>
          <a:bodyPr/>
          <a:lstStyle/>
          <a:p>
            <a:r>
              <a:rPr lang="en-US" b="1" dirty="0">
                <a:sym typeface="Avenir Roman"/>
              </a:rPr>
              <a:t>There is so much I don’t know. I’m never going to learn all this!</a:t>
            </a:r>
            <a:endParaRPr lang="en-US" dirty="0"/>
          </a:p>
        </p:txBody>
      </p:sp>
      <p:pic>
        <p:nvPicPr>
          <p:cNvPr id="6" name="Picture 5">
            <a:extLst>
              <a:ext uri="{FF2B5EF4-FFF2-40B4-BE49-F238E27FC236}">
                <a16:creationId xmlns:a16="http://schemas.microsoft.com/office/drawing/2014/main" id="{839B71D7-4C45-448B-883B-566E2A3CC2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20400"/>
            <a:ext cx="22860000" cy="2057400"/>
          </a:xfrm>
          <a:prstGeom prst="rect">
            <a:avLst/>
          </a:prstGeom>
        </p:spPr>
      </p:pic>
    </p:spTree>
    <p:extLst>
      <p:ext uri="{BB962C8B-B14F-4D97-AF65-F5344CB8AC3E}">
        <p14:creationId xmlns:p14="http://schemas.microsoft.com/office/powerpoint/2010/main" val="452267873"/>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map&#10;&#10;Description generated with very high confidence">
            <a:extLst>
              <a:ext uri="{FF2B5EF4-FFF2-40B4-BE49-F238E27FC236}">
                <a16:creationId xmlns:a16="http://schemas.microsoft.com/office/drawing/2014/main" id="{0643BD4F-8255-4C36-9543-95EECF06C1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51381"/>
            <a:ext cx="22860000" cy="15237562"/>
          </a:xfrm>
          <a:prstGeom prst="rect">
            <a:avLst/>
          </a:prstGeom>
        </p:spPr>
      </p:pic>
    </p:spTree>
    <p:extLst>
      <p:ext uri="{BB962C8B-B14F-4D97-AF65-F5344CB8AC3E}">
        <p14:creationId xmlns:p14="http://schemas.microsoft.com/office/powerpoint/2010/main" val="41990701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073FEE-4B08-4507-B75A-D82CED451F60}"/>
              </a:ext>
            </a:extLst>
          </p:cNvPr>
          <p:cNvSpPr/>
          <p:nvPr/>
        </p:nvSpPr>
        <p:spPr>
          <a:xfrm>
            <a:off x="513347" y="903372"/>
            <a:ext cx="21833306" cy="992805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63B27F6-C5BB-4B45-B39A-520EB512B84E}"/>
              </a:ext>
            </a:extLst>
          </p:cNvPr>
          <p:cNvSpPr/>
          <p:nvPr/>
        </p:nvSpPr>
        <p:spPr>
          <a:xfrm>
            <a:off x="15240000" y="3481138"/>
            <a:ext cx="256673" cy="256673"/>
          </a:xfrm>
          <a:prstGeom prst="ellipse">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46836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073FEE-4B08-4507-B75A-D82CED451F60}"/>
              </a:ext>
            </a:extLst>
          </p:cNvPr>
          <p:cNvSpPr/>
          <p:nvPr/>
        </p:nvSpPr>
        <p:spPr>
          <a:xfrm>
            <a:off x="513347" y="903372"/>
            <a:ext cx="21833306" cy="992805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63B27F6-C5BB-4B45-B39A-520EB512B84E}"/>
              </a:ext>
            </a:extLst>
          </p:cNvPr>
          <p:cNvSpPr/>
          <p:nvPr/>
        </p:nvSpPr>
        <p:spPr>
          <a:xfrm>
            <a:off x="14983327" y="3224462"/>
            <a:ext cx="770020" cy="77002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1667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073FEE-4B08-4507-B75A-D82CED451F60}"/>
              </a:ext>
            </a:extLst>
          </p:cNvPr>
          <p:cNvSpPr/>
          <p:nvPr/>
        </p:nvSpPr>
        <p:spPr>
          <a:xfrm>
            <a:off x="513347" y="903372"/>
            <a:ext cx="21833306" cy="9928057"/>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63B27F6-C5BB-4B45-B39A-520EB512B84E}"/>
              </a:ext>
            </a:extLst>
          </p:cNvPr>
          <p:cNvSpPr/>
          <p:nvPr/>
        </p:nvSpPr>
        <p:spPr>
          <a:xfrm>
            <a:off x="13956632" y="2197759"/>
            <a:ext cx="2823410" cy="282343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8023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585A2F-50C1-46C9-8588-8B81F23629D4}"/>
              </a:ext>
            </a:extLst>
          </p:cNvPr>
          <p:cNvSpPr/>
          <p:nvPr/>
        </p:nvSpPr>
        <p:spPr>
          <a:xfrm>
            <a:off x="7119259"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209B3C7-793F-48EE-A8F5-69858FB7D1F0}"/>
              </a:ext>
            </a:extLst>
          </p:cNvPr>
          <p:cNvSpPr/>
          <p:nvPr/>
        </p:nvSpPr>
        <p:spPr>
          <a:xfrm>
            <a:off x="11478987"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D35C618-7344-4131-A0D4-36A87400322D}"/>
              </a:ext>
            </a:extLst>
          </p:cNvPr>
          <p:cNvSpPr/>
          <p:nvPr/>
        </p:nvSpPr>
        <p:spPr>
          <a:xfrm>
            <a:off x="7119259"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44B7BC9-B212-4803-AD03-2E5057038551}"/>
              </a:ext>
            </a:extLst>
          </p:cNvPr>
          <p:cNvSpPr/>
          <p:nvPr/>
        </p:nvSpPr>
        <p:spPr>
          <a:xfrm>
            <a:off x="11478987"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9D3BBB-8836-4F54-BCA7-E41FFF9EEEAB}"/>
              </a:ext>
            </a:extLst>
          </p:cNvPr>
          <p:cNvSpPr/>
          <p:nvPr/>
        </p:nvSpPr>
        <p:spPr>
          <a:xfrm>
            <a:off x="4147457" y="1891393"/>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Unconscious</a:t>
            </a:r>
          </a:p>
        </p:txBody>
      </p:sp>
      <p:sp>
        <p:nvSpPr>
          <p:cNvPr id="10" name="Rectangle 9">
            <a:extLst>
              <a:ext uri="{FF2B5EF4-FFF2-40B4-BE49-F238E27FC236}">
                <a16:creationId xmlns:a16="http://schemas.microsoft.com/office/drawing/2014/main" id="{53A5F50B-7E46-4D55-9EEE-FE58C40F0E1E}"/>
              </a:ext>
            </a:extLst>
          </p:cNvPr>
          <p:cNvSpPr/>
          <p:nvPr/>
        </p:nvSpPr>
        <p:spPr>
          <a:xfrm>
            <a:off x="4147457" y="5238750"/>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Conscious</a:t>
            </a:r>
          </a:p>
        </p:txBody>
      </p:sp>
      <p:sp>
        <p:nvSpPr>
          <p:cNvPr id="11" name="Rectangle 10">
            <a:extLst>
              <a:ext uri="{FF2B5EF4-FFF2-40B4-BE49-F238E27FC236}">
                <a16:creationId xmlns:a16="http://schemas.microsoft.com/office/drawing/2014/main" id="{B744BAA2-6270-47CE-B253-86860EC08A37}"/>
              </a:ext>
            </a:extLst>
          </p:cNvPr>
          <p:cNvSpPr/>
          <p:nvPr/>
        </p:nvSpPr>
        <p:spPr>
          <a:xfrm>
            <a:off x="7119258"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Incompetence</a:t>
            </a:r>
          </a:p>
        </p:txBody>
      </p:sp>
      <p:sp>
        <p:nvSpPr>
          <p:cNvPr id="12" name="Rectangle 11">
            <a:extLst>
              <a:ext uri="{FF2B5EF4-FFF2-40B4-BE49-F238E27FC236}">
                <a16:creationId xmlns:a16="http://schemas.microsoft.com/office/drawing/2014/main" id="{96D72025-51D5-4E3F-8FCB-3FF8E7EB59C6}"/>
              </a:ext>
            </a:extLst>
          </p:cNvPr>
          <p:cNvSpPr/>
          <p:nvPr/>
        </p:nvSpPr>
        <p:spPr>
          <a:xfrm>
            <a:off x="11478986"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Competence</a:t>
            </a:r>
          </a:p>
        </p:txBody>
      </p:sp>
    </p:spTree>
    <p:extLst>
      <p:ext uri="{BB962C8B-B14F-4D97-AF65-F5344CB8AC3E}">
        <p14:creationId xmlns:p14="http://schemas.microsoft.com/office/powerpoint/2010/main" val="12405257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585A2F-50C1-46C9-8588-8B81F23629D4}"/>
              </a:ext>
            </a:extLst>
          </p:cNvPr>
          <p:cNvSpPr/>
          <p:nvPr/>
        </p:nvSpPr>
        <p:spPr>
          <a:xfrm>
            <a:off x="7119259"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209B3C7-793F-48EE-A8F5-69858FB7D1F0}"/>
              </a:ext>
            </a:extLst>
          </p:cNvPr>
          <p:cNvSpPr/>
          <p:nvPr/>
        </p:nvSpPr>
        <p:spPr>
          <a:xfrm>
            <a:off x="11478987"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D35C618-7344-4131-A0D4-36A87400322D}"/>
              </a:ext>
            </a:extLst>
          </p:cNvPr>
          <p:cNvSpPr/>
          <p:nvPr/>
        </p:nvSpPr>
        <p:spPr>
          <a:xfrm>
            <a:off x="7119259"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44B7BC9-B212-4803-AD03-2E5057038551}"/>
              </a:ext>
            </a:extLst>
          </p:cNvPr>
          <p:cNvSpPr/>
          <p:nvPr/>
        </p:nvSpPr>
        <p:spPr>
          <a:xfrm>
            <a:off x="11478987"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9D3BBB-8836-4F54-BCA7-E41FFF9EEEAB}"/>
              </a:ext>
            </a:extLst>
          </p:cNvPr>
          <p:cNvSpPr/>
          <p:nvPr/>
        </p:nvSpPr>
        <p:spPr>
          <a:xfrm>
            <a:off x="4147457" y="1891393"/>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Unconscious</a:t>
            </a:r>
          </a:p>
        </p:txBody>
      </p:sp>
      <p:sp>
        <p:nvSpPr>
          <p:cNvPr id="10" name="Rectangle 9">
            <a:extLst>
              <a:ext uri="{FF2B5EF4-FFF2-40B4-BE49-F238E27FC236}">
                <a16:creationId xmlns:a16="http://schemas.microsoft.com/office/drawing/2014/main" id="{53A5F50B-7E46-4D55-9EEE-FE58C40F0E1E}"/>
              </a:ext>
            </a:extLst>
          </p:cNvPr>
          <p:cNvSpPr/>
          <p:nvPr/>
        </p:nvSpPr>
        <p:spPr>
          <a:xfrm>
            <a:off x="4147457" y="5238750"/>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Conscious</a:t>
            </a:r>
          </a:p>
        </p:txBody>
      </p:sp>
      <p:sp>
        <p:nvSpPr>
          <p:cNvPr id="11" name="Rectangle 10">
            <a:extLst>
              <a:ext uri="{FF2B5EF4-FFF2-40B4-BE49-F238E27FC236}">
                <a16:creationId xmlns:a16="http://schemas.microsoft.com/office/drawing/2014/main" id="{B744BAA2-6270-47CE-B253-86860EC08A37}"/>
              </a:ext>
            </a:extLst>
          </p:cNvPr>
          <p:cNvSpPr/>
          <p:nvPr/>
        </p:nvSpPr>
        <p:spPr>
          <a:xfrm>
            <a:off x="7119258"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Incompetence</a:t>
            </a:r>
          </a:p>
        </p:txBody>
      </p:sp>
      <p:sp>
        <p:nvSpPr>
          <p:cNvPr id="12" name="Rectangle 11">
            <a:extLst>
              <a:ext uri="{FF2B5EF4-FFF2-40B4-BE49-F238E27FC236}">
                <a16:creationId xmlns:a16="http://schemas.microsoft.com/office/drawing/2014/main" id="{96D72025-51D5-4E3F-8FCB-3FF8E7EB59C6}"/>
              </a:ext>
            </a:extLst>
          </p:cNvPr>
          <p:cNvSpPr/>
          <p:nvPr/>
        </p:nvSpPr>
        <p:spPr>
          <a:xfrm>
            <a:off x="11478986"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Competence</a:t>
            </a:r>
          </a:p>
        </p:txBody>
      </p:sp>
      <p:pic>
        <p:nvPicPr>
          <p:cNvPr id="14" name="Graphic 13" descr="Smiling Face with No Fill">
            <a:extLst>
              <a:ext uri="{FF2B5EF4-FFF2-40B4-BE49-F238E27FC236}">
                <a16:creationId xmlns:a16="http://schemas.microsoft.com/office/drawing/2014/main" id="{57D128A2-A93C-43C3-9B37-FBC790B2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9576" y="2225524"/>
            <a:ext cx="2679094" cy="2679094"/>
          </a:xfrm>
          <a:prstGeom prst="rect">
            <a:avLst/>
          </a:prstGeom>
        </p:spPr>
      </p:pic>
    </p:spTree>
    <p:extLst>
      <p:ext uri="{BB962C8B-B14F-4D97-AF65-F5344CB8AC3E}">
        <p14:creationId xmlns:p14="http://schemas.microsoft.com/office/powerpoint/2010/main" val="3803518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585A2F-50C1-46C9-8588-8B81F23629D4}"/>
              </a:ext>
            </a:extLst>
          </p:cNvPr>
          <p:cNvSpPr/>
          <p:nvPr/>
        </p:nvSpPr>
        <p:spPr>
          <a:xfrm>
            <a:off x="7119259"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209B3C7-793F-48EE-A8F5-69858FB7D1F0}"/>
              </a:ext>
            </a:extLst>
          </p:cNvPr>
          <p:cNvSpPr/>
          <p:nvPr/>
        </p:nvSpPr>
        <p:spPr>
          <a:xfrm>
            <a:off x="11478987"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D35C618-7344-4131-A0D4-36A87400322D}"/>
              </a:ext>
            </a:extLst>
          </p:cNvPr>
          <p:cNvSpPr/>
          <p:nvPr/>
        </p:nvSpPr>
        <p:spPr>
          <a:xfrm>
            <a:off x="7119259"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44B7BC9-B212-4803-AD03-2E5057038551}"/>
              </a:ext>
            </a:extLst>
          </p:cNvPr>
          <p:cNvSpPr/>
          <p:nvPr/>
        </p:nvSpPr>
        <p:spPr>
          <a:xfrm>
            <a:off x="11478987"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9D3BBB-8836-4F54-BCA7-E41FFF9EEEAB}"/>
              </a:ext>
            </a:extLst>
          </p:cNvPr>
          <p:cNvSpPr/>
          <p:nvPr/>
        </p:nvSpPr>
        <p:spPr>
          <a:xfrm>
            <a:off x="4147457" y="1891393"/>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Unconscious</a:t>
            </a:r>
          </a:p>
        </p:txBody>
      </p:sp>
      <p:sp>
        <p:nvSpPr>
          <p:cNvPr id="10" name="Rectangle 9">
            <a:extLst>
              <a:ext uri="{FF2B5EF4-FFF2-40B4-BE49-F238E27FC236}">
                <a16:creationId xmlns:a16="http://schemas.microsoft.com/office/drawing/2014/main" id="{53A5F50B-7E46-4D55-9EEE-FE58C40F0E1E}"/>
              </a:ext>
            </a:extLst>
          </p:cNvPr>
          <p:cNvSpPr/>
          <p:nvPr/>
        </p:nvSpPr>
        <p:spPr>
          <a:xfrm>
            <a:off x="4147457" y="5238750"/>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Conscious</a:t>
            </a:r>
          </a:p>
        </p:txBody>
      </p:sp>
      <p:sp>
        <p:nvSpPr>
          <p:cNvPr id="11" name="Rectangle 10">
            <a:extLst>
              <a:ext uri="{FF2B5EF4-FFF2-40B4-BE49-F238E27FC236}">
                <a16:creationId xmlns:a16="http://schemas.microsoft.com/office/drawing/2014/main" id="{B744BAA2-6270-47CE-B253-86860EC08A37}"/>
              </a:ext>
            </a:extLst>
          </p:cNvPr>
          <p:cNvSpPr/>
          <p:nvPr/>
        </p:nvSpPr>
        <p:spPr>
          <a:xfrm>
            <a:off x="7119258"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Incompetence</a:t>
            </a:r>
          </a:p>
        </p:txBody>
      </p:sp>
      <p:sp>
        <p:nvSpPr>
          <p:cNvPr id="12" name="Rectangle 11">
            <a:extLst>
              <a:ext uri="{FF2B5EF4-FFF2-40B4-BE49-F238E27FC236}">
                <a16:creationId xmlns:a16="http://schemas.microsoft.com/office/drawing/2014/main" id="{96D72025-51D5-4E3F-8FCB-3FF8E7EB59C6}"/>
              </a:ext>
            </a:extLst>
          </p:cNvPr>
          <p:cNvSpPr/>
          <p:nvPr/>
        </p:nvSpPr>
        <p:spPr>
          <a:xfrm>
            <a:off x="11478986"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Competence</a:t>
            </a:r>
          </a:p>
        </p:txBody>
      </p:sp>
      <p:pic>
        <p:nvPicPr>
          <p:cNvPr id="14" name="Graphic 13" descr="Smiling Face with No Fill">
            <a:extLst>
              <a:ext uri="{FF2B5EF4-FFF2-40B4-BE49-F238E27FC236}">
                <a16:creationId xmlns:a16="http://schemas.microsoft.com/office/drawing/2014/main" id="{57D128A2-A93C-43C3-9B37-FBC790B2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9576" y="2225524"/>
            <a:ext cx="2679094" cy="2679094"/>
          </a:xfrm>
          <a:prstGeom prst="rect">
            <a:avLst/>
          </a:prstGeom>
        </p:spPr>
      </p:pic>
      <p:pic>
        <p:nvPicPr>
          <p:cNvPr id="16" name="Graphic 15" descr="Sad Face with No Fill">
            <a:extLst>
              <a:ext uri="{FF2B5EF4-FFF2-40B4-BE49-F238E27FC236}">
                <a16:creationId xmlns:a16="http://schemas.microsoft.com/office/drawing/2014/main" id="{B05051AE-B850-4FDF-86F7-73623C4B35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59576" y="5572881"/>
            <a:ext cx="2679094" cy="2679094"/>
          </a:xfrm>
          <a:prstGeom prst="rect">
            <a:avLst/>
          </a:prstGeom>
        </p:spPr>
      </p:pic>
    </p:spTree>
    <p:extLst>
      <p:ext uri="{BB962C8B-B14F-4D97-AF65-F5344CB8AC3E}">
        <p14:creationId xmlns:p14="http://schemas.microsoft.com/office/powerpoint/2010/main" val="2226237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585A2F-50C1-46C9-8588-8B81F23629D4}"/>
              </a:ext>
            </a:extLst>
          </p:cNvPr>
          <p:cNvSpPr/>
          <p:nvPr/>
        </p:nvSpPr>
        <p:spPr>
          <a:xfrm>
            <a:off x="7119259"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209B3C7-793F-48EE-A8F5-69858FB7D1F0}"/>
              </a:ext>
            </a:extLst>
          </p:cNvPr>
          <p:cNvSpPr/>
          <p:nvPr/>
        </p:nvSpPr>
        <p:spPr>
          <a:xfrm>
            <a:off x="11478987"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D35C618-7344-4131-A0D4-36A87400322D}"/>
              </a:ext>
            </a:extLst>
          </p:cNvPr>
          <p:cNvSpPr/>
          <p:nvPr/>
        </p:nvSpPr>
        <p:spPr>
          <a:xfrm>
            <a:off x="7119259"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44B7BC9-B212-4803-AD03-2E5057038551}"/>
              </a:ext>
            </a:extLst>
          </p:cNvPr>
          <p:cNvSpPr/>
          <p:nvPr/>
        </p:nvSpPr>
        <p:spPr>
          <a:xfrm>
            <a:off x="11478987"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9D3BBB-8836-4F54-BCA7-E41FFF9EEEAB}"/>
              </a:ext>
            </a:extLst>
          </p:cNvPr>
          <p:cNvSpPr/>
          <p:nvPr/>
        </p:nvSpPr>
        <p:spPr>
          <a:xfrm>
            <a:off x="4147457" y="1891393"/>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Unconscious</a:t>
            </a:r>
          </a:p>
        </p:txBody>
      </p:sp>
      <p:sp>
        <p:nvSpPr>
          <p:cNvPr id="10" name="Rectangle 9">
            <a:extLst>
              <a:ext uri="{FF2B5EF4-FFF2-40B4-BE49-F238E27FC236}">
                <a16:creationId xmlns:a16="http://schemas.microsoft.com/office/drawing/2014/main" id="{53A5F50B-7E46-4D55-9EEE-FE58C40F0E1E}"/>
              </a:ext>
            </a:extLst>
          </p:cNvPr>
          <p:cNvSpPr/>
          <p:nvPr/>
        </p:nvSpPr>
        <p:spPr>
          <a:xfrm>
            <a:off x="4147457" y="5238750"/>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Conscious</a:t>
            </a:r>
          </a:p>
        </p:txBody>
      </p:sp>
      <p:sp>
        <p:nvSpPr>
          <p:cNvPr id="11" name="Rectangle 10">
            <a:extLst>
              <a:ext uri="{FF2B5EF4-FFF2-40B4-BE49-F238E27FC236}">
                <a16:creationId xmlns:a16="http://schemas.microsoft.com/office/drawing/2014/main" id="{B744BAA2-6270-47CE-B253-86860EC08A37}"/>
              </a:ext>
            </a:extLst>
          </p:cNvPr>
          <p:cNvSpPr/>
          <p:nvPr/>
        </p:nvSpPr>
        <p:spPr>
          <a:xfrm>
            <a:off x="7119258"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Incompetence</a:t>
            </a:r>
          </a:p>
        </p:txBody>
      </p:sp>
      <p:sp>
        <p:nvSpPr>
          <p:cNvPr id="12" name="Rectangle 11">
            <a:extLst>
              <a:ext uri="{FF2B5EF4-FFF2-40B4-BE49-F238E27FC236}">
                <a16:creationId xmlns:a16="http://schemas.microsoft.com/office/drawing/2014/main" id="{96D72025-51D5-4E3F-8FCB-3FF8E7EB59C6}"/>
              </a:ext>
            </a:extLst>
          </p:cNvPr>
          <p:cNvSpPr/>
          <p:nvPr/>
        </p:nvSpPr>
        <p:spPr>
          <a:xfrm>
            <a:off x="11478986"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Competence</a:t>
            </a:r>
          </a:p>
        </p:txBody>
      </p:sp>
      <p:pic>
        <p:nvPicPr>
          <p:cNvPr id="14" name="Graphic 13" descr="Smiling Face with No Fill">
            <a:extLst>
              <a:ext uri="{FF2B5EF4-FFF2-40B4-BE49-F238E27FC236}">
                <a16:creationId xmlns:a16="http://schemas.microsoft.com/office/drawing/2014/main" id="{57D128A2-A93C-43C3-9B37-FBC790B2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9576" y="2225524"/>
            <a:ext cx="2679094" cy="2679094"/>
          </a:xfrm>
          <a:prstGeom prst="rect">
            <a:avLst/>
          </a:prstGeom>
        </p:spPr>
      </p:pic>
      <p:pic>
        <p:nvPicPr>
          <p:cNvPr id="16" name="Graphic 15" descr="Sad Face with No Fill">
            <a:extLst>
              <a:ext uri="{FF2B5EF4-FFF2-40B4-BE49-F238E27FC236}">
                <a16:creationId xmlns:a16="http://schemas.microsoft.com/office/drawing/2014/main" id="{B05051AE-B850-4FDF-86F7-73623C4B35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59576" y="5572881"/>
            <a:ext cx="2679094" cy="2679094"/>
          </a:xfrm>
          <a:prstGeom prst="rect">
            <a:avLst/>
          </a:prstGeom>
        </p:spPr>
      </p:pic>
      <p:pic>
        <p:nvPicPr>
          <p:cNvPr id="20" name="Graphic 19" descr="Grinning Face with No Fill">
            <a:extLst>
              <a:ext uri="{FF2B5EF4-FFF2-40B4-BE49-F238E27FC236}">
                <a16:creationId xmlns:a16="http://schemas.microsoft.com/office/drawing/2014/main" id="{05126C66-0522-4A99-B9DE-CA69899A1E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9304" y="5572881"/>
            <a:ext cx="2679094" cy="2679094"/>
          </a:xfrm>
          <a:prstGeom prst="rect">
            <a:avLst/>
          </a:prstGeom>
        </p:spPr>
      </p:pic>
    </p:spTree>
    <p:extLst>
      <p:ext uri="{BB962C8B-B14F-4D97-AF65-F5344CB8AC3E}">
        <p14:creationId xmlns:p14="http://schemas.microsoft.com/office/powerpoint/2010/main" val="1829782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8E00156-CB10-4F51-B73F-1BA5D4BDACA1}"/>
              </a:ext>
            </a:extLst>
          </p:cNvPr>
          <p:cNvSpPr txBox="1"/>
          <p:nvPr/>
        </p:nvSpPr>
        <p:spPr>
          <a:xfrm rot="21371688">
            <a:off x="1801542" y="7767806"/>
            <a:ext cx="6757955" cy="2308324"/>
          </a:xfrm>
          <a:prstGeom prst="rect">
            <a:avLst/>
          </a:prstGeom>
          <a:noFill/>
        </p:spPr>
        <p:txBody>
          <a:bodyPr wrap="square" rtlCol="0">
            <a:spAutoFit/>
          </a:bodyPr>
          <a:lstStyle/>
          <a:p>
            <a:r>
              <a:rPr lang="en-US" sz="7200" b="1" dirty="0">
                <a:solidFill>
                  <a:schemeClr val="bg1"/>
                </a:solidFill>
                <a:latin typeface="Century Gothic" panose="020B0502020202020204" pitchFamily="34" charset="0"/>
              </a:rPr>
              <a:t>Who you might be?</a:t>
            </a:r>
          </a:p>
        </p:txBody>
      </p:sp>
      <p:pic>
        <p:nvPicPr>
          <p:cNvPr id="1026" name="Picture 2" descr="https://cathyalessandra.com/wp-content/uploads/2018/01/shutterstock_503024143-1024x768.jpg">
            <a:extLst>
              <a:ext uri="{FF2B5EF4-FFF2-40B4-BE49-F238E27FC236}">
                <a16:creationId xmlns:a16="http://schemas.microsoft.com/office/drawing/2014/main" id="{F20FAD96-AD73-40F4-A1E3-B3FECAFD0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186" y="246289"/>
            <a:ext cx="14989628" cy="11242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32419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B585A2F-50C1-46C9-8588-8B81F23629D4}"/>
              </a:ext>
            </a:extLst>
          </p:cNvPr>
          <p:cNvSpPr/>
          <p:nvPr/>
        </p:nvSpPr>
        <p:spPr>
          <a:xfrm>
            <a:off x="7119259"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E209B3C7-793F-48EE-A8F5-69858FB7D1F0}"/>
              </a:ext>
            </a:extLst>
          </p:cNvPr>
          <p:cNvSpPr/>
          <p:nvPr/>
        </p:nvSpPr>
        <p:spPr>
          <a:xfrm>
            <a:off x="11478987" y="1891393"/>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6D35C618-7344-4131-A0D4-36A87400322D}"/>
              </a:ext>
            </a:extLst>
          </p:cNvPr>
          <p:cNvSpPr/>
          <p:nvPr/>
        </p:nvSpPr>
        <p:spPr>
          <a:xfrm>
            <a:off x="7119259"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A44B7BC9-B212-4803-AD03-2E5057038551}"/>
              </a:ext>
            </a:extLst>
          </p:cNvPr>
          <p:cNvSpPr/>
          <p:nvPr/>
        </p:nvSpPr>
        <p:spPr>
          <a:xfrm>
            <a:off x="11478987" y="5238750"/>
            <a:ext cx="4359728" cy="33473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6E9D3BBB-8836-4F54-BCA7-E41FFF9EEEAB}"/>
              </a:ext>
            </a:extLst>
          </p:cNvPr>
          <p:cNvSpPr/>
          <p:nvPr/>
        </p:nvSpPr>
        <p:spPr>
          <a:xfrm>
            <a:off x="4147457" y="1891393"/>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Unconscious</a:t>
            </a:r>
          </a:p>
        </p:txBody>
      </p:sp>
      <p:sp>
        <p:nvSpPr>
          <p:cNvPr id="10" name="Rectangle 9">
            <a:extLst>
              <a:ext uri="{FF2B5EF4-FFF2-40B4-BE49-F238E27FC236}">
                <a16:creationId xmlns:a16="http://schemas.microsoft.com/office/drawing/2014/main" id="{53A5F50B-7E46-4D55-9EEE-FE58C40F0E1E}"/>
              </a:ext>
            </a:extLst>
          </p:cNvPr>
          <p:cNvSpPr/>
          <p:nvPr/>
        </p:nvSpPr>
        <p:spPr>
          <a:xfrm>
            <a:off x="4147457" y="5238750"/>
            <a:ext cx="2971801" cy="3347357"/>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Conscious</a:t>
            </a:r>
          </a:p>
        </p:txBody>
      </p:sp>
      <p:sp>
        <p:nvSpPr>
          <p:cNvPr id="11" name="Rectangle 10">
            <a:extLst>
              <a:ext uri="{FF2B5EF4-FFF2-40B4-BE49-F238E27FC236}">
                <a16:creationId xmlns:a16="http://schemas.microsoft.com/office/drawing/2014/main" id="{B744BAA2-6270-47CE-B253-86860EC08A37}"/>
              </a:ext>
            </a:extLst>
          </p:cNvPr>
          <p:cNvSpPr/>
          <p:nvPr/>
        </p:nvSpPr>
        <p:spPr>
          <a:xfrm>
            <a:off x="7119258"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Incompetence</a:t>
            </a:r>
          </a:p>
        </p:txBody>
      </p:sp>
      <p:sp>
        <p:nvSpPr>
          <p:cNvPr id="12" name="Rectangle 11">
            <a:extLst>
              <a:ext uri="{FF2B5EF4-FFF2-40B4-BE49-F238E27FC236}">
                <a16:creationId xmlns:a16="http://schemas.microsoft.com/office/drawing/2014/main" id="{96D72025-51D5-4E3F-8FCB-3FF8E7EB59C6}"/>
              </a:ext>
            </a:extLst>
          </p:cNvPr>
          <p:cNvSpPr/>
          <p:nvPr/>
        </p:nvSpPr>
        <p:spPr>
          <a:xfrm>
            <a:off x="11478986" y="8618766"/>
            <a:ext cx="4359728" cy="122464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r>
              <a:rPr lang="en-US" dirty="0"/>
              <a:t>Competence</a:t>
            </a:r>
          </a:p>
        </p:txBody>
      </p:sp>
      <p:pic>
        <p:nvPicPr>
          <p:cNvPr id="14" name="Graphic 13" descr="Smiling Face with No Fill">
            <a:extLst>
              <a:ext uri="{FF2B5EF4-FFF2-40B4-BE49-F238E27FC236}">
                <a16:creationId xmlns:a16="http://schemas.microsoft.com/office/drawing/2014/main" id="{57D128A2-A93C-43C3-9B37-FBC790B20B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59576" y="2225524"/>
            <a:ext cx="2679094" cy="2679094"/>
          </a:xfrm>
          <a:prstGeom prst="rect">
            <a:avLst/>
          </a:prstGeom>
        </p:spPr>
      </p:pic>
      <p:pic>
        <p:nvPicPr>
          <p:cNvPr id="16" name="Graphic 15" descr="Sad Face with No Fill">
            <a:extLst>
              <a:ext uri="{FF2B5EF4-FFF2-40B4-BE49-F238E27FC236}">
                <a16:creationId xmlns:a16="http://schemas.microsoft.com/office/drawing/2014/main" id="{B05051AE-B850-4FDF-86F7-73623C4B35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59576" y="5572881"/>
            <a:ext cx="2679094" cy="2679094"/>
          </a:xfrm>
          <a:prstGeom prst="rect">
            <a:avLst/>
          </a:prstGeom>
        </p:spPr>
      </p:pic>
      <p:pic>
        <p:nvPicPr>
          <p:cNvPr id="18" name="Graphic 17" descr="Winking Face with No Fill">
            <a:extLst>
              <a:ext uri="{FF2B5EF4-FFF2-40B4-BE49-F238E27FC236}">
                <a16:creationId xmlns:a16="http://schemas.microsoft.com/office/drawing/2014/main" id="{FC7C6A8B-EDD8-478C-B717-C578C9D6CF4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319304" y="2225524"/>
            <a:ext cx="2679094" cy="2679094"/>
          </a:xfrm>
          <a:prstGeom prst="rect">
            <a:avLst/>
          </a:prstGeom>
        </p:spPr>
      </p:pic>
      <p:pic>
        <p:nvPicPr>
          <p:cNvPr id="20" name="Graphic 19" descr="Grinning Face with No Fill">
            <a:extLst>
              <a:ext uri="{FF2B5EF4-FFF2-40B4-BE49-F238E27FC236}">
                <a16:creationId xmlns:a16="http://schemas.microsoft.com/office/drawing/2014/main" id="{05126C66-0522-4A99-B9DE-CA69899A1EC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319304" y="5572881"/>
            <a:ext cx="2679094" cy="2679094"/>
          </a:xfrm>
          <a:prstGeom prst="rect">
            <a:avLst/>
          </a:prstGeom>
        </p:spPr>
      </p:pic>
    </p:spTree>
    <p:extLst>
      <p:ext uri="{BB962C8B-B14F-4D97-AF65-F5344CB8AC3E}">
        <p14:creationId xmlns:p14="http://schemas.microsoft.com/office/powerpoint/2010/main" val="195294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991E1A-179A-4F9E-AA0F-7438554F0FEE}"/>
              </a:ext>
            </a:extLst>
          </p:cNvPr>
          <p:cNvSpPr>
            <a:spLocks noGrp="1"/>
          </p:cNvSpPr>
          <p:nvPr>
            <p:ph type="title"/>
          </p:nvPr>
        </p:nvSpPr>
        <p:spPr/>
        <p:txBody>
          <a:bodyPr/>
          <a:lstStyle/>
          <a:p>
            <a:r>
              <a:rPr lang="en-US" dirty="0"/>
              <a:t>How big a tech stack could be?</a:t>
            </a:r>
          </a:p>
        </p:txBody>
      </p:sp>
      <p:sp>
        <p:nvSpPr>
          <p:cNvPr id="5" name="Content Placeholder 4">
            <a:extLst>
              <a:ext uri="{FF2B5EF4-FFF2-40B4-BE49-F238E27FC236}">
                <a16:creationId xmlns:a16="http://schemas.microsoft.com/office/drawing/2014/main" id="{3F8953CA-5CAC-4E0F-BFDD-06D67301E44F}"/>
              </a:ext>
            </a:extLst>
          </p:cNvPr>
          <p:cNvSpPr>
            <a:spLocks noGrp="1"/>
          </p:cNvSpPr>
          <p:nvPr>
            <p:ph sz="half" idx="2"/>
          </p:nvPr>
        </p:nvSpPr>
        <p:spPr>
          <a:xfrm>
            <a:off x="5453744" y="3124200"/>
            <a:ext cx="3657599" cy="7445375"/>
          </a:xfrm>
        </p:spPr>
        <p:txBody>
          <a:bodyPr>
            <a:noAutofit/>
          </a:bodyPr>
          <a:lstStyle/>
          <a:p>
            <a:r>
              <a:rPr lang="en-US" sz="2400" dirty="0"/>
              <a:t>Catchpoint</a:t>
            </a:r>
          </a:p>
          <a:p>
            <a:r>
              <a:rPr lang="en-US" sz="2400" dirty="0" err="1"/>
              <a:t>CloudFlare</a:t>
            </a:r>
            <a:endParaRPr lang="en-US" sz="2400" dirty="0"/>
          </a:p>
          <a:p>
            <a:r>
              <a:rPr lang="en-US" sz="2400" dirty="0"/>
              <a:t>Confluence</a:t>
            </a:r>
          </a:p>
          <a:p>
            <a:r>
              <a:rPr lang="en-US" sz="2400" dirty="0"/>
              <a:t>Consul</a:t>
            </a:r>
          </a:p>
          <a:p>
            <a:r>
              <a:rPr lang="en-US" sz="2400" dirty="0"/>
              <a:t>CSS</a:t>
            </a:r>
          </a:p>
          <a:p>
            <a:r>
              <a:rPr lang="en-US" sz="2400" dirty="0"/>
              <a:t>Docker</a:t>
            </a:r>
          </a:p>
          <a:p>
            <a:r>
              <a:rPr lang="en-US" sz="2400" dirty="0"/>
              <a:t>Elastic search</a:t>
            </a:r>
          </a:p>
          <a:p>
            <a:r>
              <a:rPr lang="en-US" sz="2400" dirty="0"/>
              <a:t>F#</a:t>
            </a:r>
          </a:p>
          <a:p>
            <a:r>
              <a:rPr lang="en-US" sz="2400" dirty="0"/>
              <a:t>Fabio</a:t>
            </a:r>
          </a:p>
          <a:p>
            <a:r>
              <a:rPr lang="en-US" sz="2400" dirty="0" err="1"/>
              <a:t>Flink</a:t>
            </a:r>
            <a:endParaRPr lang="en-US" sz="2400" dirty="0"/>
          </a:p>
          <a:p>
            <a:r>
              <a:rPr lang="en-US" sz="2400" dirty="0"/>
              <a:t>Git</a:t>
            </a:r>
          </a:p>
          <a:p>
            <a:r>
              <a:rPr lang="en-US" sz="2400" dirty="0"/>
              <a:t>Google Cloud</a:t>
            </a:r>
          </a:p>
          <a:p>
            <a:r>
              <a:rPr lang="en-US" sz="2400" dirty="0"/>
              <a:t>Grafana</a:t>
            </a:r>
          </a:p>
        </p:txBody>
      </p:sp>
      <p:sp>
        <p:nvSpPr>
          <p:cNvPr id="7" name="Content Placeholder 6">
            <a:extLst>
              <a:ext uri="{FF2B5EF4-FFF2-40B4-BE49-F238E27FC236}">
                <a16:creationId xmlns:a16="http://schemas.microsoft.com/office/drawing/2014/main" id="{7AA58005-2A2E-41E7-86A6-0E90DA831F67}"/>
              </a:ext>
            </a:extLst>
          </p:cNvPr>
          <p:cNvSpPr>
            <a:spLocks noGrp="1"/>
          </p:cNvSpPr>
          <p:nvPr>
            <p:ph sz="half" idx="1"/>
          </p:nvPr>
        </p:nvSpPr>
        <p:spPr>
          <a:xfrm>
            <a:off x="1571626" y="3124200"/>
            <a:ext cx="3882118" cy="7445375"/>
          </a:xfrm>
        </p:spPr>
        <p:txBody>
          <a:bodyPr>
            <a:noAutofit/>
          </a:bodyPr>
          <a:lstStyle/>
          <a:p>
            <a:r>
              <a:rPr lang="en-US" sz="2400" dirty="0"/>
              <a:t>.NET</a:t>
            </a:r>
          </a:p>
          <a:p>
            <a:r>
              <a:rPr lang="en-US" sz="2400" dirty="0"/>
              <a:t>.</a:t>
            </a:r>
            <a:r>
              <a:rPr lang="en-US" sz="2400" dirty="0" err="1"/>
              <a:t>NETCore</a:t>
            </a:r>
            <a:endParaRPr lang="en-US" sz="2400" dirty="0"/>
          </a:p>
          <a:p>
            <a:r>
              <a:rPr lang="en-US" sz="2400" dirty="0"/>
              <a:t>Adobe Suite</a:t>
            </a:r>
          </a:p>
          <a:p>
            <a:r>
              <a:rPr lang="en-US" sz="2400" dirty="0"/>
              <a:t>Aerospike</a:t>
            </a:r>
          </a:p>
          <a:p>
            <a:r>
              <a:rPr lang="en-US" sz="2400" dirty="0"/>
              <a:t>Amazon AWS</a:t>
            </a:r>
          </a:p>
          <a:p>
            <a:r>
              <a:rPr lang="en-US" sz="2400" dirty="0"/>
              <a:t>Android</a:t>
            </a:r>
          </a:p>
          <a:p>
            <a:r>
              <a:rPr lang="en-US" sz="2400" dirty="0"/>
              <a:t>Artifactory</a:t>
            </a:r>
          </a:p>
          <a:p>
            <a:r>
              <a:rPr lang="en-US" sz="2400" dirty="0"/>
              <a:t>ASP.NET</a:t>
            </a:r>
          </a:p>
          <a:p>
            <a:r>
              <a:rPr lang="en-US" sz="2400" dirty="0" err="1"/>
              <a:t>ASP.NETCore</a:t>
            </a:r>
            <a:endParaRPr lang="en-US" sz="2400" dirty="0"/>
          </a:p>
          <a:p>
            <a:r>
              <a:rPr lang="en-US" sz="2400" dirty="0"/>
              <a:t>Azure</a:t>
            </a:r>
          </a:p>
          <a:p>
            <a:r>
              <a:rPr lang="en-US" sz="2400" dirty="0"/>
              <a:t>Bitbucket</a:t>
            </a:r>
          </a:p>
          <a:p>
            <a:r>
              <a:rPr lang="en-US" sz="2400" dirty="0"/>
              <a:t>C#</a:t>
            </a:r>
          </a:p>
          <a:p>
            <a:r>
              <a:rPr lang="en-US" sz="2400" dirty="0"/>
              <a:t>Cake</a:t>
            </a:r>
          </a:p>
        </p:txBody>
      </p:sp>
      <p:sp>
        <p:nvSpPr>
          <p:cNvPr id="10" name="Content Placeholder 4">
            <a:extLst>
              <a:ext uri="{FF2B5EF4-FFF2-40B4-BE49-F238E27FC236}">
                <a16:creationId xmlns:a16="http://schemas.microsoft.com/office/drawing/2014/main" id="{C93E9547-CBED-42CB-83F3-A31586A08851}"/>
              </a:ext>
            </a:extLst>
          </p:cNvPr>
          <p:cNvSpPr txBox="1">
            <a:spLocks/>
          </p:cNvSpPr>
          <p:nvPr/>
        </p:nvSpPr>
        <p:spPr>
          <a:xfrm>
            <a:off x="9111343" y="3124200"/>
            <a:ext cx="3657599" cy="7445375"/>
          </a:xfrm>
          <a:prstGeom prst="rect">
            <a:avLst/>
          </a:prstGeom>
        </p:spPr>
        <p:txBody>
          <a:bodyPr vert="horz" lIns="91440" tIns="45720" rIns="91440" bIns="45720" rtlCol="0">
            <a:noAutofit/>
          </a:bodyPr>
          <a:lstStyle>
            <a:lvl1pPr marL="457200" indent="-457200" algn="l" defTabSz="914400" rtl="0" eaLnBrk="1" latinLnBrk="0" hangingPunct="1">
              <a:lnSpc>
                <a:spcPct val="100000"/>
              </a:lnSpc>
              <a:spcBef>
                <a:spcPts val="1000"/>
              </a:spcBef>
              <a:spcAft>
                <a:spcPts val="600"/>
              </a:spcAft>
              <a:buFontTx/>
              <a:buBlip>
                <a:blip r:embed="rId3"/>
              </a:buBlip>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gn="l" defTabSz="914400" rtl="0" eaLnBrk="1" latinLnBrk="0" hangingPunct="1">
              <a:lnSpc>
                <a:spcPct val="100000"/>
              </a:lnSpc>
              <a:spcBef>
                <a:spcPts val="500"/>
              </a:spcBef>
              <a:spcAft>
                <a:spcPts val="600"/>
              </a:spcAft>
              <a:buFontTx/>
              <a:buBlip>
                <a:blip r:embed="rId3"/>
              </a:buBlip>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gn="l" defTabSz="914400" rtl="0" eaLnBrk="1" latinLnBrk="0" hangingPunct="1">
              <a:lnSpc>
                <a:spcPct val="100000"/>
              </a:lnSpc>
              <a:spcBef>
                <a:spcPts val="500"/>
              </a:spcBef>
              <a:spcAft>
                <a:spcPts val="600"/>
              </a:spcAft>
              <a:buFontTx/>
              <a:buBlip>
                <a:blip r:embed="rId3"/>
              </a:buBlip>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gn="l" defTabSz="914400" rtl="0" eaLnBrk="1" latinLnBrk="0" hangingPunct="1">
              <a:lnSpc>
                <a:spcPct val="100000"/>
              </a:lnSpc>
              <a:spcBef>
                <a:spcPts val="500"/>
              </a:spcBef>
              <a:spcAft>
                <a:spcPts val="600"/>
              </a:spcAft>
              <a:buFontTx/>
              <a:buBlip>
                <a:blip r:embed="rId3"/>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gn="l" defTabSz="914400" rtl="0" eaLnBrk="1" latinLnBrk="0" hangingPunct="1">
              <a:lnSpc>
                <a:spcPct val="100000"/>
              </a:lnSpc>
              <a:spcBef>
                <a:spcPts val="500"/>
              </a:spcBef>
              <a:spcAft>
                <a:spcPts val="600"/>
              </a:spcAft>
              <a:buFontTx/>
              <a:buBlip>
                <a:blip r:embed="rId3"/>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Helm</a:t>
            </a:r>
          </a:p>
          <a:p>
            <a:r>
              <a:rPr lang="en-US" sz="2400" dirty="0"/>
              <a:t>HTML</a:t>
            </a:r>
          </a:p>
          <a:p>
            <a:r>
              <a:rPr lang="en-US" sz="2400" dirty="0"/>
              <a:t>IIS</a:t>
            </a:r>
          </a:p>
          <a:p>
            <a:r>
              <a:rPr lang="en-US" sz="2400" dirty="0"/>
              <a:t>Incapsula</a:t>
            </a:r>
          </a:p>
          <a:p>
            <a:r>
              <a:rPr lang="en-US" sz="2400" dirty="0" err="1"/>
              <a:t>InfluxDB</a:t>
            </a:r>
            <a:endParaRPr lang="en-US" sz="2400" dirty="0"/>
          </a:p>
          <a:p>
            <a:r>
              <a:rPr lang="en-US" sz="2400" dirty="0"/>
              <a:t>iOS</a:t>
            </a:r>
          </a:p>
          <a:p>
            <a:r>
              <a:rPr lang="en-US" sz="2400" dirty="0"/>
              <a:t>Java</a:t>
            </a:r>
          </a:p>
          <a:p>
            <a:r>
              <a:rPr lang="en-US" sz="2400" dirty="0"/>
              <a:t>JavaScript</a:t>
            </a:r>
          </a:p>
          <a:p>
            <a:r>
              <a:rPr lang="en-US" sz="2400" dirty="0"/>
              <a:t>Jenkins</a:t>
            </a:r>
          </a:p>
          <a:p>
            <a:r>
              <a:rPr lang="en-US" sz="2400" dirty="0"/>
              <a:t>Jira</a:t>
            </a:r>
          </a:p>
          <a:p>
            <a:r>
              <a:rPr lang="en-US" sz="2400" dirty="0"/>
              <a:t>jQuery</a:t>
            </a:r>
          </a:p>
          <a:p>
            <a:r>
              <a:rPr lang="en-US" sz="2400" dirty="0"/>
              <a:t>Kafka</a:t>
            </a:r>
          </a:p>
          <a:p>
            <a:r>
              <a:rPr lang="en-US" sz="2400" dirty="0"/>
              <a:t>Kibana</a:t>
            </a:r>
          </a:p>
        </p:txBody>
      </p:sp>
      <p:sp>
        <p:nvSpPr>
          <p:cNvPr id="11" name="Content Placeholder 4">
            <a:extLst>
              <a:ext uri="{FF2B5EF4-FFF2-40B4-BE49-F238E27FC236}">
                <a16:creationId xmlns:a16="http://schemas.microsoft.com/office/drawing/2014/main" id="{9B758E0F-2051-4858-BAE4-A8F303AB5D1D}"/>
              </a:ext>
            </a:extLst>
          </p:cNvPr>
          <p:cNvSpPr txBox="1">
            <a:spLocks/>
          </p:cNvSpPr>
          <p:nvPr/>
        </p:nvSpPr>
        <p:spPr>
          <a:xfrm>
            <a:off x="12768942" y="3124199"/>
            <a:ext cx="3657599" cy="7445375"/>
          </a:xfrm>
          <a:prstGeom prst="rect">
            <a:avLst/>
          </a:prstGeom>
        </p:spPr>
        <p:txBody>
          <a:bodyPr vert="horz" lIns="91440" tIns="45720" rIns="91440" bIns="45720" rtlCol="0">
            <a:noAutofit/>
          </a:bodyPr>
          <a:lstStyle>
            <a:lvl1pPr marL="457200" indent="-457200" algn="l" defTabSz="914400" rtl="0" eaLnBrk="1" latinLnBrk="0" hangingPunct="1">
              <a:lnSpc>
                <a:spcPct val="100000"/>
              </a:lnSpc>
              <a:spcBef>
                <a:spcPts val="1000"/>
              </a:spcBef>
              <a:spcAft>
                <a:spcPts val="600"/>
              </a:spcAft>
              <a:buFontTx/>
              <a:buBlip>
                <a:blip r:embed="rId3"/>
              </a:buBlip>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gn="l" defTabSz="914400" rtl="0" eaLnBrk="1" latinLnBrk="0" hangingPunct="1">
              <a:lnSpc>
                <a:spcPct val="100000"/>
              </a:lnSpc>
              <a:spcBef>
                <a:spcPts val="500"/>
              </a:spcBef>
              <a:spcAft>
                <a:spcPts val="600"/>
              </a:spcAft>
              <a:buFontTx/>
              <a:buBlip>
                <a:blip r:embed="rId3"/>
              </a:buBlip>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gn="l" defTabSz="914400" rtl="0" eaLnBrk="1" latinLnBrk="0" hangingPunct="1">
              <a:lnSpc>
                <a:spcPct val="100000"/>
              </a:lnSpc>
              <a:spcBef>
                <a:spcPts val="500"/>
              </a:spcBef>
              <a:spcAft>
                <a:spcPts val="600"/>
              </a:spcAft>
              <a:buFontTx/>
              <a:buBlip>
                <a:blip r:embed="rId3"/>
              </a:buBlip>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gn="l" defTabSz="914400" rtl="0" eaLnBrk="1" latinLnBrk="0" hangingPunct="1">
              <a:lnSpc>
                <a:spcPct val="100000"/>
              </a:lnSpc>
              <a:spcBef>
                <a:spcPts val="500"/>
              </a:spcBef>
              <a:spcAft>
                <a:spcPts val="600"/>
              </a:spcAft>
              <a:buFontTx/>
              <a:buBlip>
                <a:blip r:embed="rId3"/>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gn="l" defTabSz="914400" rtl="0" eaLnBrk="1" latinLnBrk="0" hangingPunct="1">
              <a:lnSpc>
                <a:spcPct val="100000"/>
              </a:lnSpc>
              <a:spcBef>
                <a:spcPts val="500"/>
              </a:spcBef>
              <a:spcAft>
                <a:spcPts val="600"/>
              </a:spcAft>
              <a:buFontTx/>
              <a:buBlip>
                <a:blip r:embed="rId3"/>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Kong</a:t>
            </a:r>
          </a:p>
          <a:p>
            <a:r>
              <a:rPr lang="en-US" sz="2400" dirty="0"/>
              <a:t>Kubernetes</a:t>
            </a:r>
          </a:p>
          <a:p>
            <a:r>
              <a:rPr lang="en-US" sz="2400" dirty="0"/>
              <a:t>LESS</a:t>
            </a:r>
          </a:p>
          <a:p>
            <a:r>
              <a:rPr lang="en-US" sz="2400" dirty="0"/>
              <a:t>Linux</a:t>
            </a:r>
          </a:p>
          <a:p>
            <a:r>
              <a:rPr lang="en-US" sz="2400" dirty="0"/>
              <a:t>Logstash</a:t>
            </a:r>
          </a:p>
          <a:p>
            <a:r>
              <a:rPr lang="en-US" sz="2400" dirty="0"/>
              <a:t>Maven</a:t>
            </a:r>
          </a:p>
          <a:p>
            <a:r>
              <a:rPr lang="en-US" sz="2400" dirty="0" err="1"/>
              <a:t>MobX</a:t>
            </a:r>
            <a:endParaRPr lang="en-US" sz="2400" dirty="0"/>
          </a:p>
          <a:p>
            <a:r>
              <a:rPr lang="en-US" sz="2400" dirty="0"/>
              <a:t>MongoDB</a:t>
            </a:r>
          </a:p>
          <a:p>
            <a:r>
              <a:rPr lang="en-US" sz="2400" dirty="0"/>
              <a:t>MSSQL</a:t>
            </a:r>
          </a:p>
          <a:p>
            <a:r>
              <a:rPr lang="en-US" sz="2400" dirty="0"/>
              <a:t>Nginx</a:t>
            </a:r>
          </a:p>
          <a:p>
            <a:r>
              <a:rPr lang="en-US" sz="2400" dirty="0"/>
              <a:t>NodeJS</a:t>
            </a:r>
          </a:p>
          <a:p>
            <a:r>
              <a:rPr lang="en-US" sz="2400" dirty="0"/>
              <a:t>NPM</a:t>
            </a:r>
          </a:p>
          <a:p>
            <a:r>
              <a:rPr lang="en-US" sz="2400" dirty="0"/>
              <a:t>NuGet</a:t>
            </a:r>
          </a:p>
        </p:txBody>
      </p:sp>
      <p:sp>
        <p:nvSpPr>
          <p:cNvPr id="12" name="Content Placeholder 4">
            <a:extLst>
              <a:ext uri="{FF2B5EF4-FFF2-40B4-BE49-F238E27FC236}">
                <a16:creationId xmlns:a16="http://schemas.microsoft.com/office/drawing/2014/main" id="{94869E7A-8714-4E08-8859-6D859B7BA304}"/>
              </a:ext>
            </a:extLst>
          </p:cNvPr>
          <p:cNvSpPr txBox="1">
            <a:spLocks/>
          </p:cNvSpPr>
          <p:nvPr/>
        </p:nvSpPr>
        <p:spPr>
          <a:xfrm>
            <a:off x="16426541" y="3124199"/>
            <a:ext cx="3657599" cy="7445375"/>
          </a:xfrm>
          <a:prstGeom prst="rect">
            <a:avLst/>
          </a:prstGeom>
        </p:spPr>
        <p:txBody>
          <a:bodyPr vert="horz" lIns="91440" tIns="45720" rIns="91440" bIns="45720" rtlCol="0">
            <a:noAutofit/>
          </a:bodyPr>
          <a:lstStyle>
            <a:lvl1pPr marL="457200" indent="-457200" algn="l" defTabSz="914400" rtl="0" eaLnBrk="1" latinLnBrk="0" hangingPunct="1">
              <a:lnSpc>
                <a:spcPct val="100000"/>
              </a:lnSpc>
              <a:spcBef>
                <a:spcPts val="1000"/>
              </a:spcBef>
              <a:spcAft>
                <a:spcPts val="600"/>
              </a:spcAft>
              <a:buFontTx/>
              <a:buBlip>
                <a:blip r:embed="rId3"/>
              </a:buBlip>
              <a:defRPr sz="4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914400" indent="-457200" algn="l" defTabSz="914400" rtl="0" eaLnBrk="1" latinLnBrk="0" hangingPunct="1">
              <a:lnSpc>
                <a:spcPct val="100000"/>
              </a:lnSpc>
              <a:spcBef>
                <a:spcPts val="500"/>
              </a:spcBef>
              <a:spcAft>
                <a:spcPts val="600"/>
              </a:spcAft>
              <a:buFontTx/>
              <a:buBlip>
                <a:blip r:embed="rId3"/>
              </a:buBlip>
              <a:defRPr sz="3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1371600" indent="-457200" algn="l" defTabSz="914400" rtl="0" eaLnBrk="1" latinLnBrk="0" hangingPunct="1">
              <a:lnSpc>
                <a:spcPct val="100000"/>
              </a:lnSpc>
              <a:spcBef>
                <a:spcPts val="500"/>
              </a:spcBef>
              <a:spcAft>
                <a:spcPts val="600"/>
              </a:spcAft>
              <a:buFontTx/>
              <a:buBlip>
                <a:blip r:embed="rId3"/>
              </a:buBlip>
              <a:defRPr sz="32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828800" indent="-457200" algn="l" defTabSz="914400" rtl="0" eaLnBrk="1" latinLnBrk="0" hangingPunct="1">
              <a:lnSpc>
                <a:spcPct val="100000"/>
              </a:lnSpc>
              <a:spcBef>
                <a:spcPts val="500"/>
              </a:spcBef>
              <a:spcAft>
                <a:spcPts val="600"/>
              </a:spcAft>
              <a:buFontTx/>
              <a:buBlip>
                <a:blip r:embed="rId3"/>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2286000" indent="-457200" algn="l" defTabSz="914400" rtl="0" eaLnBrk="1" latinLnBrk="0" hangingPunct="1">
              <a:lnSpc>
                <a:spcPct val="100000"/>
              </a:lnSpc>
              <a:spcBef>
                <a:spcPts val="500"/>
              </a:spcBef>
              <a:spcAft>
                <a:spcPts val="600"/>
              </a:spcAft>
              <a:buFontTx/>
              <a:buBlip>
                <a:blip r:embed="rId3"/>
              </a:buBlip>
              <a:defRPr sz="2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Office 365</a:t>
            </a:r>
          </a:p>
          <a:p>
            <a:r>
              <a:rPr lang="en-US" sz="2400" dirty="0"/>
              <a:t>OSX</a:t>
            </a:r>
          </a:p>
          <a:p>
            <a:r>
              <a:rPr lang="en-US" sz="2400" dirty="0"/>
              <a:t>PostgreSQL</a:t>
            </a:r>
          </a:p>
          <a:p>
            <a:r>
              <a:rPr lang="en-US" sz="2400" dirty="0"/>
              <a:t>PRTG</a:t>
            </a:r>
          </a:p>
          <a:p>
            <a:r>
              <a:rPr lang="en-US" sz="2400" dirty="0"/>
              <a:t>RabbitMQ</a:t>
            </a:r>
          </a:p>
          <a:p>
            <a:r>
              <a:rPr lang="en-US" sz="2400" dirty="0"/>
              <a:t>ReactJS</a:t>
            </a:r>
          </a:p>
          <a:p>
            <a:r>
              <a:rPr lang="en-US" sz="2400" dirty="0"/>
              <a:t>SQLite</a:t>
            </a:r>
          </a:p>
          <a:p>
            <a:r>
              <a:rPr lang="en-US" sz="2400" dirty="0"/>
              <a:t>TypeScript</a:t>
            </a:r>
          </a:p>
          <a:p>
            <a:r>
              <a:rPr lang="en-US" sz="2400" dirty="0"/>
              <a:t>Vagrant</a:t>
            </a:r>
          </a:p>
          <a:p>
            <a:r>
              <a:rPr lang="en-US" sz="2400" dirty="0"/>
              <a:t>Vault</a:t>
            </a:r>
          </a:p>
          <a:p>
            <a:r>
              <a:rPr lang="en-US" sz="2400" dirty="0"/>
              <a:t>VBScript</a:t>
            </a:r>
          </a:p>
          <a:p>
            <a:r>
              <a:rPr lang="en-US" sz="2400" dirty="0"/>
              <a:t>Webpack</a:t>
            </a:r>
          </a:p>
          <a:p>
            <a:r>
              <a:rPr lang="en-US" sz="2400" dirty="0"/>
              <a:t>Windows</a:t>
            </a:r>
          </a:p>
        </p:txBody>
      </p:sp>
    </p:spTree>
    <p:extLst>
      <p:ext uri="{BB962C8B-B14F-4D97-AF65-F5344CB8AC3E}">
        <p14:creationId xmlns:p14="http://schemas.microsoft.com/office/powerpoint/2010/main" val="585079520"/>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250"/>
                                        <p:tgtEl>
                                          <p:spTgt spid="7">
                                            <p:txEl>
                                              <p:pRg st="0" end="0"/>
                                            </p:txEl>
                                          </p:spTgt>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wipe(left)">
                                      <p:cBhvr>
                                        <p:cTn id="11" dur="250"/>
                                        <p:tgtEl>
                                          <p:spTgt spid="7">
                                            <p:txEl>
                                              <p:pRg st="1" end="1"/>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wipe(left)">
                                      <p:cBhvr>
                                        <p:cTn id="15" dur="250"/>
                                        <p:tgtEl>
                                          <p:spTgt spid="7">
                                            <p:txEl>
                                              <p:pRg st="2" end="2"/>
                                            </p:txEl>
                                          </p:spTgt>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animEffect transition="in" filter="wipe(left)">
                                      <p:cBhvr>
                                        <p:cTn id="19" dur="250"/>
                                        <p:tgtEl>
                                          <p:spTgt spid="7">
                                            <p:txEl>
                                              <p:pRg st="3" end="3"/>
                                            </p:txEl>
                                          </p:spTgt>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wipe(left)">
                                      <p:cBhvr>
                                        <p:cTn id="23" dur="250"/>
                                        <p:tgtEl>
                                          <p:spTgt spid="7">
                                            <p:txEl>
                                              <p:pRg st="4" end="4"/>
                                            </p:txEl>
                                          </p:spTgt>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left)">
                                      <p:cBhvr>
                                        <p:cTn id="27" dur="250"/>
                                        <p:tgtEl>
                                          <p:spTgt spid="7">
                                            <p:txEl>
                                              <p:pRg st="5" end="5"/>
                                            </p:txEl>
                                          </p:spTgt>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animEffect transition="in" filter="wipe(left)">
                                      <p:cBhvr>
                                        <p:cTn id="31" dur="250"/>
                                        <p:tgtEl>
                                          <p:spTgt spid="7">
                                            <p:txEl>
                                              <p:pRg st="6" end="6"/>
                                            </p:txEl>
                                          </p:spTgt>
                                        </p:tgtEl>
                                      </p:cBhvr>
                                    </p:animEffect>
                                  </p:childTnLst>
                                </p:cTn>
                              </p:par>
                            </p:childTnLst>
                          </p:cTn>
                        </p:par>
                        <p:par>
                          <p:cTn id="32" fill="hold">
                            <p:stCondLst>
                              <p:cond delay="1750"/>
                            </p:stCondLst>
                            <p:childTnLst>
                              <p:par>
                                <p:cTn id="33" presetID="22" presetClass="entr" presetSubtype="8" fill="hold" grpId="0" nodeType="after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wipe(left)">
                                      <p:cBhvr>
                                        <p:cTn id="35" dur="250"/>
                                        <p:tgtEl>
                                          <p:spTgt spid="7">
                                            <p:txEl>
                                              <p:pRg st="7" end="7"/>
                                            </p:txEl>
                                          </p:spTgt>
                                        </p:tgtEl>
                                      </p:cBhvr>
                                    </p:animEffect>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7">
                                            <p:txEl>
                                              <p:pRg st="8" end="8"/>
                                            </p:txEl>
                                          </p:spTgt>
                                        </p:tgtEl>
                                        <p:attrNameLst>
                                          <p:attrName>style.visibility</p:attrName>
                                        </p:attrNameLst>
                                      </p:cBhvr>
                                      <p:to>
                                        <p:strVal val="visible"/>
                                      </p:to>
                                    </p:set>
                                    <p:animEffect transition="in" filter="wipe(left)">
                                      <p:cBhvr>
                                        <p:cTn id="39" dur="250"/>
                                        <p:tgtEl>
                                          <p:spTgt spid="7">
                                            <p:txEl>
                                              <p:pRg st="8" end="8"/>
                                            </p:txEl>
                                          </p:spTgt>
                                        </p:tgtEl>
                                      </p:cBhvr>
                                    </p:animEffect>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7">
                                            <p:txEl>
                                              <p:pRg st="9" end="9"/>
                                            </p:txEl>
                                          </p:spTgt>
                                        </p:tgtEl>
                                        <p:attrNameLst>
                                          <p:attrName>style.visibility</p:attrName>
                                        </p:attrNameLst>
                                      </p:cBhvr>
                                      <p:to>
                                        <p:strVal val="visible"/>
                                      </p:to>
                                    </p:set>
                                    <p:animEffect transition="in" filter="wipe(left)">
                                      <p:cBhvr>
                                        <p:cTn id="43" dur="250"/>
                                        <p:tgtEl>
                                          <p:spTgt spid="7">
                                            <p:txEl>
                                              <p:pRg st="9" end="9"/>
                                            </p:txEl>
                                          </p:spTgt>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7">
                                            <p:txEl>
                                              <p:pRg st="10" end="10"/>
                                            </p:txEl>
                                          </p:spTgt>
                                        </p:tgtEl>
                                        <p:attrNameLst>
                                          <p:attrName>style.visibility</p:attrName>
                                        </p:attrNameLst>
                                      </p:cBhvr>
                                      <p:to>
                                        <p:strVal val="visible"/>
                                      </p:to>
                                    </p:set>
                                    <p:animEffect transition="in" filter="wipe(left)">
                                      <p:cBhvr>
                                        <p:cTn id="47" dur="250"/>
                                        <p:tgtEl>
                                          <p:spTgt spid="7">
                                            <p:txEl>
                                              <p:pRg st="10" end="10"/>
                                            </p:txEl>
                                          </p:spTgt>
                                        </p:tgtEl>
                                      </p:cBhvr>
                                    </p:animEffect>
                                  </p:childTnLst>
                                </p:cTn>
                              </p:par>
                            </p:childTnLst>
                          </p:cTn>
                        </p:par>
                        <p:par>
                          <p:cTn id="48" fill="hold">
                            <p:stCondLst>
                              <p:cond delay="2750"/>
                            </p:stCondLst>
                            <p:childTnLst>
                              <p:par>
                                <p:cTn id="49" presetID="22" presetClass="entr" presetSubtype="8" fill="hold" grpId="0" nodeType="afterEffect">
                                  <p:stCondLst>
                                    <p:cond delay="0"/>
                                  </p:stCondLst>
                                  <p:childTnLst>
                                    <p:set>
                                      <p:cBhvr>
                                        <p:cTn id="50" dur="1" fill="hold">
                                          <p:stCondLst>
                                            <p:cond delay="0"/>
                                          </p:stCondLst>
                                        </p:cTn>
                                        <p:tgtEl>
                                          <p:spTgt spid="7">
                                            <p:txEl>
                                              <p:pRg st="11" end="11"/>
                                            </p:txEl>
                                          </p:spTgt>
                                        </p:tgtEl>
                                        <p:attrNameLst>
                                          <p:attrName>style.visibility</p:attrName>
                                        </p:attrNameLst>
                                      </p:cBhvr>
                                      <p:to>
                                        <p:strVal val="visible"/>
                                      </p:to>
                                    </p:set>
                                    <p:animEffect transition="in" filter="wipe(left)">
                                      <p:cBhvr>
                                        <p:cTn id="51" dur="250"/>
                                        <p:tgtEl>
                                          <p:spTgt spid="7">
                                            <p:txEl>
                                              <p:pRg st="11" end="11"/>
                                            </p:txEl>
                                          </p:spTgt>
                                        </p:tgtEl>
                                      </p:cBhvr>
                                    </p:animEffect>
                                  </p:childTnLst>
                                </p:cTn>
                              </p:par>
                            </p:childTnLst>
                          </p:cTn>
                        </p:par>
                        <p:par>
                          <p:cTn id="52" fill="hold">
                            <p:stCondLst>
                              <p:cond delay="3000"/>
                            </p:stCondLst>
                            <p:childTnLst>
                              <p:par>
                                <p:cTn id="53" presetID="22" presetClass="entr" presetSubtype="8" fill="hold" grpId="0" nodeType="afterEffect">
                                  <p:stCondLst>
                                    <p:cond delay="0"/>
                                  </p:stCondLst>
                                  <p:childTnLst>
                                    <p:set>
                                      <p:cBhvr>
                                        <p:cTn id="54" dur="1" fill="hold">
                                          <p:stCondLst>
                                            <p:cond delay="0"/>
                                          </p:stCondLst>
                                        </p:cTn>
                                        <p:tgtEl>
                                          <p:spTgt spid="7">
                                            <p:txEl>
                                              <p:pRg st="12" end="12"/>
                                            </p:txEl>
                                          </p:spTgt>
                                        </p:tgtEl>
                                        <p:attrNameLst>
                                          <p:attrName>style.visibility</p:attrName>
                                        </p:attrNameLst>
                                      </p:cBhvr>
                                      <p:to>
                                        <p:strVal val="visible"/>
                                      </p:to>
                                    </p:set>
                                    <p:animEffect transition="in" filter="wipe(left)">
                                      <p:cBhvr>
                                        <p:cTn id="55" dur="250"/>
                                        <p:tgtEl>
                                          <p:spTgt spid="7">
                                            <p:txEl>
                                              <p:pRg st="12" end="12"/>
                                            </p:txEl>
                                          </p:spTgt>
                                        </p:tgtEl>
                                      </p:cBhvr>
                                    </p:animEffect>
                                  </p:childTnLst>
                                </p:cTn>
                              </p:par>
                            </p:childTnLst>
                          </p:cTn>
                        </p:par>
                        <p:par>
                          <p:cTn id="56" fill="hold">
                            <p:stCondLst>
                              <p:cond delay="3250"/>
                            </p:stCondLst>
                            <p:childTnLst>
                              <p:par>
                                <p:cTn id="57" presetID="22" presetClass="entr" presetSubtype="8" fill="hold" grpId="0" nodeType="afterEffect">
                                  <p:stCondLst>
                                    <p:cond delay="0"/>
                                  </p:stCondLst>
                                  <p:childTnLst>
                                    <p:set>
                                      <p:cBhvr>
                                        <p:cTn id="58" dur="1" fill="hold">
                                          <p:stCondLst>
                                            <p:cond delay="0"/>
                                          </p:stCondLst>
                                        </p:cTn>
                                        <p:tgtEl>
                                          <p:spTgt spid="5">
                                            <p:txEl>
                                              <p:pRg st="0" end="0"/>
                                            </p:txEl>
                                          </p:spTgt>
                                        </p:tgtEl>
                                        <p:attrNameLst>
                                          <p:attrName>style.visibility</p:attrName>
                                        </p:attrNameLst>
                                      </p:cBhvr>
                                      <p:to>
                                        <p:strVal val="visible"/>
                                      </p:to>
                                    </p:set>
                                    <p:animEffect transition="in" filter="wipe(left)">
                                      <p:cBhvr>
                                        <p:cTn id="59" dur="250"/>
                                        <p:tgtEl>
                                          <p:spTgt spid="5">
                                            <p:txEl>
                                              <p:pRg st="0" end="0"/>
                                            </p:txEl>
                                          </p:spTgt>
                                        </p:tgtEl>
                                      </p:cBhvr>
                                    </p:animEffect>
                                  </p:childTnLst>
                                </p:cTn>
                              </p:par>
                            </p:childTnLst>
                          </p:cTn>
                        </p:par>
                        <p:par>
                          <p:cTn id="60" fill="hold">
                            <p:stCondLst>
                              <p:cond delay="3500"/>
                            </p:stCondLst>
                            <p:childTnLst>
                              <p:par>
                                <p:cTn id="61" presetID="22" presetClass="entr" presetSubtype="8" fill="hold" grpId="0" nodeType="afterEffect">
                                  <p:stCondLst>
                                    <p:cond delay="0"/>
                                  </p:stCondLst>
                                  <p:childTnLst>
                                    <p:set>
                                      <p:cBhvr>
                                        <p:cTn id="62" dur="1" fill="hold">
                                          <p:stCondLst>
                                            <p:cond delay="0"/>
                                          </p:stCondLst>
                                        </p:cTn>
                                        <p:tgtEl>
                                          <p:spTgt spid="5">
                                            <p:txEl>
                                              <p:pRg st="1" end="1"/>
                                            </p:txEl>
                                          </p:spTgt>
                                        </p:tgtEl>
                                        <p:attrNameLst>
                                          <p:attrName>style.visibility</p:attrName>
                                        </p:attrNameLst>
                                      </p:cBhvr>
                                      <p:to>
                                        <p:strVal val="visible"/>
                                      </p:to>
                                    </p:set>
                                    <p:animEffect transition="in" filter="wipe(left)">
                                      <p:cBhvr>
                                        <p:cTn id="63" dur="250"/>
                                        <p:tgtEl>
                                          <p:spTgt spid="5">
                                            <p:txEl>
                                              <p:pRg st="1" end="1"/>
                                            </p:txEl>
                                          </p:spTgt>
                                        </p:tgtEl>
                                      </p:cBhvr>
                                    </p:animEffect>
                                  </p:childTnLst>
                                </p:cTn>
                              </p:par>
                            </p:childTnLst>
                          </p:cTn>
                        </p:par>
                        <p:par>
                          <p:cTn id="64" fill="hold">
                            <p:stCondLst>
                              <p:cond delay="3750"/>
                            </p:stCondLst>
                            <p:childTnLst>
                              <p:par>
                                <p:cTn id="65" presetID="22" presetClass="entr" presetSubtype="8" fill="hold" grpId="0" nodeType="afterEffect">
                                  <p:stCondLst>
                                    <p:cond delay="0"/>
                                  </p:stCondLst>
                                  <p:childTnLst>
                                    <p:set>
                                      <p:cBhvr>
                                        <p:cTn id="66" dur="1" fill="hold">
                                          <p:stCondLst>
                                            <p:cond delay="0"/>
                                          </p:stCondLst>
                                        </p:cTn>
                                        <p:tgtEl>
                                          <p:spTgt spid="5">
                                            <p:txEl>
                                              <p:pRg st="2" end="2"/>
                                            </p:txEl>
                                          </p:spTgt>
                                        </p:tgtEl>
                                        <p:attrNameLst>
                                          <p:attrName>style.visibility</p:attrName>
                                        </p:attrNameLst>
                                      </p:cBhvr>
                                      <p:to>
                                        <p:strVal val="visible"/>
                                      </p:to>
                                    </p:set>
                                    <p:animEffect transition="in" filter="wipe(left)">
                                      <p:cBhvr>
                                        <p:cTn id="67" dur="250"/>
                                        <p:tgtEl>
                                          <p:spTgt spid="5">
                                            <p:txEl>
                                              <p:pRg st="2" end="2"/>
                                            </p:txEl>
                                          </p:spTgt>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5">
                                            <p:txEl>
                                              <p:pRg st="3" end="3"/>
                                            </p:txEl>
                                          </p:spTgt>
                                        </p:tgtEl>
                                        <p:attrNameLst>
                                          <p:attrName>style.visibility</p:attrName>
                                        </p:attrNameLst>
                                      </p:cBhvr>
                                      <p:to>
                                        <p:strVal val="visible"/>
                                      </p:to>
                                    </p:set>
                                    <p:animEffect transition="in" filter="wipe(left)">
                                      <p:cBhvr>
                                        <p:cTn id="71" dur="250"/>
                                        <p:tgtEl>
                                          <p:spTgt spid="5">
                                            <p:txEl>
                                              <p:pRg st="3" end="3"/>
                                            </p:txEl>
                                          </p:spTgt>
                                        </p:tgtEl>
                                      </p:cBhvr>
                                    </p:animEffect>
                                  </p:childTnLst>
                                </p:cTn>
                              </p:par>
                            </p:childTnLst>
                          </p:cTn>
                        </p:par>
                        <p:par>
                          <p:cTn id="72" fill="hold">
                            <p:stCondLst>
                              <p:cond delay="4250"/>
                            </p:stCondLst>
                            <p:childTnLst>
                              <p:par>
                                <p:cTn id="73" presetID="22" presetClass="entr" presetSubtype="8" fill="hold" grpId="0" nodeType="afterEffect">
                                  <p:stCondLst>
                                    <p:cond delay="0"/>
                                  </p:stCondLst>
                                  <p:childTnLst>
                                    <p:set>
                                      <p:cBhvr>
                                        <p:cTn id="74" dur="1" fill="hold">
                                          <p:stCondLst>
                                            <p:cond delay="0"/>
                                          </p:stCondLst>
                                        </p:cTn>
                                        <p:tgtEl>
                                          <p:spTgt spid="5">
                                            <p:txEl>
                                              <p:pRg st="4" end="4"/>
                                            </p:txEl>
                                          </p:spTgt>
                                        </p:tgtEl>
                                        <p:attrNameLst>
                                          <p:attrName>style.visibility</p:attrName>
                                        </p:attrNameLst>
                                      </p:cBhvr>
                                      <p:to>
                                        <p:strVal val="visible"/>
                                      </p:to>
                                    </p:set>
                                    <p:animEffect transition="in" filter="wipe(left)">
                                      <p:cBhvr>
                                        <p:cTn id="75" dur="250"/>
                                        <p:tgtEl>
                                          <p:spTgt spid="5">
                                            <p:txEl>
                                              <p:pRg st="4" end="4"/>
                                            </p:txEl>
                                          </p:spTgt>
                                        </p:tgtEl>
                                      </p:cBhvr>
                                    </p:animEffect>
                                  </p:childTnLst>
                                </p:cTn>
                              </p:par>
                            </p:childTnLst>
                          </p:cTn>
                        </p:par>
                        <p:par>
                          <p:cTn id="76" fill="hold">
                            <p:stCondLst>
                              <p:cond delay="4500"/>
                            </p:stCondLst>
                            <p:childTnLst>
                              <p:par>
                                <p:cTn id="77" presetID="22" presetClass="entr" presetSubtype="8" fill="hold" grpId="0" nodeType="afterEffect">
                                  <p:stCondLst>
                                    <p:cond delay="0"/>
                                  </p:stCondLst>
                                  <p:childTnLst>
                                    <p:set>
                                      <p:cBhvr>
                                        <p:cTn id="78" dur="1" fill="hold">
                                          <p:stCondLst>
                                            <p:cond delay="0"/>
                                          </p:stCondLst>
                                        </p:cTn>
                                        <p:tgtEl>
                                          <p:spTgt spid="5">
                                            <p:txEl>
                                              <p:pRg st="5" end="5"/>
                                            </p:txEl>
                                          </p:spTgt>
                                        </p:tgtEl>
                                        <p:attrNameLst>
                                          <p:attrName>style.visibility</p:attrName>
                                        </p:attrNameLst>
                                      </p:cBhvr>
                                      <p:to>
                                        <p:strVal val="visible"/>
                                      </p:to>
                                    </p:set>
                                    <p:animEffect transition="in" filter="wipe(left)">
                                      <p:cBhvr>
                                        <p:cTn id="79" dur="250"/>
                                        <p:tgtEl>
                                          <p:spTgt spid="5">
                                            <p:txEl>
                                              <p:pRg st="5" end="5"/>
                                            </p:txEl>
                                          </p:spTgt>
                                        </p:tgtEl>
                                      </p:cBhvr>
                                    </p:animEffect>
                                  </p:childTnLst>
                                </p:cTn>
                              </p:par>
                            </p:childTnLst>
                          </p:cTn>
                        </p:par>
                        <p:par>
                          <p:cTn id="80" fill="hold">
                            <p:stCondLst>
                              <p:cond delay="4750"/>
                            </p:stCondLst>
                            <p:childTnLst>
                              <p:par>
                                <p:cTn id="81" presetID="22" presetClass="entr" presetSubtype="8" fill="hold" grpId="0" nodeType="afterEffect">
                                  <p:stCondLst>
                                    <p:cond delay="0"/>
                                  </p:stCondLst>
                                  <p:childTnLst>
                                    <p:set>
                                      <p:cBhvr>
                                        <p:cTn id="82" dur="1" fill="hold">
                                          <p:stCondLst>
                                            <p:cond delay="0"/>
                                          </p:stCondLst>
                                        </p:cTn>
                                        <p:tgtEl>
                                          <p:spTgt spid="5">
                                            <p:txEl>
                                              <p:pRg st="6" end="6"/>
                                            </p:txEl>
                                          </p:spTgt>
                                        </p:tgtEl>
                                        <p:attrNameLst>
                                          <p:attrName>style.visibility</p:attrName>
                                        </p:attrNameLst>
                                      </p:cBhvr>
                                      <p:to>
                                        <p:strVal val="visible"/>
                                      </p:to>
                                    </p:set>
                                    <p:animEffect transition="in" filter="wipe(left)">
                                      <p:cBhvr>
                                        <p:cTn id="83" dur="250"/>
                                        <p:tgtEl>
                                          <p:spTgt spid="5">
                                            <p:txEl>
                                              <p:pRg st="6" end="6"/>
                                            </p:txEl>
                                          </p:spTgt>
                                        </p:tgtEl>
                                      </p:cBhvr>
                                    </p:animEffect>
                                  </p:childTnLst>
                                </p:cTn>
                              </p:par>
                            </p:childTnLst>
                          </p:cTn>
                        </p:par>
                        <p:par>
                          <p:cTn id="84" fill="hold">
                            <p:stCondLst>
                              <p:cond delay="5000"/>
                            </p:stCondLst>
                            <p:childTnLst>
                              <p:par>
                                <p:cTn id="85" presetID="22" presetClass="entr" presetSubtype="8" fill="hold" grpId="0" nodeType="afterEffect">
                                  <p:stCondLst>
                                    <p:cond delay="0"/>
                                  </p:stCondLst>
                                  <p:childTnLst>
                                    <p:set>
                                      <p:cBhvr>
                                        <p:cTn id="86" dur="1" fill="hold">
                                          <p:stCondLst>
                                            <p:cond delay="0"/>
                                          </p:stCondLst>
                                        </p:cTn>
                                        <p:tgtEl>
                                          <p:spTgt spid="5">
                                            <p:txEl>
                                              <p:pRg st="7" end="7"/>
                                            </p:txEl>
                                          </p:spTgt>
                                        </p:tgtEl>
                                        <p:attrNameLst>
                                          <p:attrName>style.visibility</p:attrName>
                                        </p:attrNameLst>
                                      </p:cBhvr>
                                      <p:to>
                                        <p:strVal val="visible"/>
                                      </p:to>
                                    </p:set>
                                    <p:animEffect transition="in" filter="wipe(left)">
                                      <p:cBhvr>
                                        <p:cTn id="87" dur="250"/>
                                        <p:tgtEl>
                                          <p:spTgt spid="5">
                                            <p:txEl>
                                              <p:pRg st="7" end="7"/>
                                            </p:txEl>
                                          </p:spTgt>
                                        </p:tgtEl>
                                      </p:cBhvr>
                                    </p:animEffect>
                                  </p:childTnLst>
                                </p:cTn>
                              </p:par>
                            </p:childTnLst>
                          </p:cTn>
                        </p:par>
                        <p:par>
                          <p:cTn id="88" fill="hold">
                            <p:stCondLst>
                              <p:cond delay="5250"/>
                            </p:stCondLst>
                            <p:childTnLst>
                              <p:par>
                                <p:cTn id="89" presetID="22" presetClass="entr" presetSubtype="8" fill="hold" grpId="0" nodeType="afterEffect">
                                  <p:stCondLst>
                                    <p:cond delay="0"/>
                                  </p:stCondLst>
                                  <p:childTnLst>
                                    <p:set>
                                      <p:cBhvr>
                                        <p:cTn id="90" dur="1" fill="hold">
                                          <p:stCondLst>
                                            <p:cond delay="0"/>
                                          </p:stCondLst>
                                        </p:cTn>
                                        <p:tgtEl>
                                          <p:spTgt spid="5">
                                            <p:txEl>
                                              <p:pRg st="8" end="8"/>
                                            </p:txEl>
                                          </p:spTgt>
                                        </p:tgtEl>
                                        <p:attrNameLst>
                                          <p:attrName>style.visibility</p:attrName>
                                        </p:attrNameLst>
                                      </p:cBhvr>
                                      <p:to>
                                        <p:strVal val="visible"/>
                                      </p:to>
                                    </p:set>
                                    <p:animEffect transition="in" filter="wipe(left)">
                                      <p:cBhvr>
                                        <p:cTn id="91" dur="250"/>
                                        <p:tgtEl>
                                          <p:spTgt spid="5">
                                            <p:txEl>
                                              <p:pRg st="8" end="8"/>
                                            </p:txEl>
                                          </p:spTgt>
                                        </p:tgtEl>
                                      </p:cBhvr>
                                    </p:animEffect>
                                  </p:childTnLst>
                                </p:cTn>
                              </p:par>
                            </p:childTnLst>
                          </p:cTn>
                        </p:par>
                        <p:par>
                          <p:cTn id="92" fill="hold">
                            <p:stCondLst>
                              <p:cond delay="5500"/>
                            </p:stCondLst>
                            <p:childTnLst>
                              <p:par>
                                <p:cTn id="93" presetID="22" presetClass="entr" presetSubtype="8" fill="hold" grpId="0" nodeType="afterEffect">
                                  <p:stCondLst>
                                    <p:cond delay="0"/>
                                  </p:stCondLst>
                                  <p:childTnLst>
                                    <p:set>
                                      <p:cBhvr>
                                        <p:cTn id="94" dur="1" fill="hold">
                                          <p:stCondLst>
                                            <p:cond delay="0"/>
                                          </p:stCondLst>
                                        </p:cTn>
                                        <p:tgtEl>
                                          <p:spTgt spid="5">
                                            <p:txEl>
                                              <p:pRg st="9" end="9"/>
                                            </p:txEl>
                                          </p:spTgt>
                                        </p:tgtEl>
                                        <p:attrNameLst>
                                          <p:attrName>style.visibility</p:attrName>
                                        </p:attrNameLst>
                                      </p:cBhvr>
                                      <p:to>
                                        <p:strVal val="visible"/>
                                      </p:to>
                                    </p:set>
                                    <p:animEffect transition="in" filter="wipe(left)">
                                      <p:cBhvr>
                                        <p:cTn id="95" dur="250"/>
                                        <p:tgtEl>
                                          <p:spTgt spid="5">
                                            <p:txEl>
                                              <p:pRg st="9" end="9"/>
                                            </p:txEl>
                                          </p:spTgt>
                                        </p:tgtEl>
                                      </p:cBhvr>
                                    </p:animEffect>
                                  </p:childTnLst>
                                </p:cTn>
                              </p:par>
                            </p:childTnLst>
                          </p:cTn>
                        </p:par>
                        <p:par>
                          <p:cTn id="96" fill="hold">
                            <p:stCondLst>
                              <p:cond delay="5750"/>
                            </p:stCondLst>
                            <p:childTnLst>
                              <p:par>
                                <p:cTn id="97" presetID="22" presetClass="entr" presetSubtype="8" fill="hold" grpId="0" nodeType="afterEffect">
                                  <p:stCondLst>
                                    <p:cond delay="0"/>
                                  </p:stCondLst>
                                  <p:childTnLst>
                                    <p:set>
                                      <p:cBhvr>
                                        <p:cTn id="98" dur="1" fill="hold">
                                          <p:stCondLst>
                                            <p:cond delay="0"/>
                                          </p:stCondLst>
                                        </p:cTn>
                                        <p:tgtEl>
                                          <p:spTgt spid="5">
                                            <p:txEl>
                                              <p:pRg st="10" end="10"/>
                                            </p:txEl>
                                          </p:spTgt>
                                        </p:tgtEl>
                                        <p:attrNameLst>
                                          <p:attrName>style.visibility</p:attrName>
                                        </p:attrNameLst>
                                      </p:cBhvr>
                                      <p:to>
                                        <p:strVal val="visible"/>
                                      </p:to>
                                    </p:set>
                                    <p:animEffect transition="in" filter="wipe(left)">
                                      <p:cBhvr>
                                        <p:cTn id="99" dur="250"/>
                                        <p:tgtEl>
                                          <p:spTgt spid="5">
                                            <p:txEl>
                                              <p:pRg st="10" end="10"/>
                                            </p:txEl>
                                          </p:spTgt>
                                        </p:tgtEl>
                                      </p:cBhvr>
                                    </p:animEffect>
                                  </p:childTnLst>
                                </p:cTn>
                              </p:par>
                            </p:childTnLst>
                          </p:cTn>
                        </p:par>
                        <p:par>
                          <p:cTn id="100" fill="hold">
                            <p:stCondLst>
                              <p:cond delay="6000"/>
                            </p:stCondLst>
                            <p:childTnLst>
                              <p:par>
                                <p:cTn id="101" presetID="22" presetClass="entr" presetSubtype="8" fill="hold" grpId="0" nodeType="afterEffect">
                                  <p:stCondLst>
                                    <p:cond delay="0"/>
                                  </p:stCondLst>
                                  <p:childTnLst>
                                    <p:set>
                                      <p:cBhvr>
                                        <p:cTn id="102" dur="1" fill="hold">
                                          <p:stCondLst>
                                            <p:cond delay="0"/>
                                          </p:stCondLst>
                                        </p:cTn>
                                        <p:tgtEl>
                                          <p:spTgt spid="5">
                                            <p:txEl>
                                              <p:pRg st="11" end="11"/>
                                            </p:txEl>
                                          </p:spTgt>
                                        </p:tgtEl>
                                        <p:attrNameLst>
                                          <p:attrName>style.visibility</p:attrName>
                                        </p:attrNameLst>
                                      </p:cBhvr>
                                      <p:to>
                                        <p:strVal val="visible"/>
                                      </p:to>
                                    </p:set>
                                    <p:animEffect transition="in" filter="wipe(left)">
                                      <p:cBhvr>
                                        <p:cTn id="103" dur="250"/>
                                        <p:tgtEl>
                                          <p:spTgt spid="5">
                                            <p:txEl>
                                              <p:pRg st="11" end="11"/>
                                            </p:txEl>
                                          </p:spTgt>
                                        </p:tgtEl>
                                      </p:cBhvr>
                                    </p:animEffect>
                                  </p:childTnLst>
                                </p:cTn>
                              </p:par>
                            </p:childTnLst>
                          </p:cTn>
                        </p:par>
                        <p:par>
                          <p:cTn id="104" fill="hold">
                            <p:stCondLst>
                              <p:cond delay="6250"/>
                            </p:stCondLst>
                            <p:childTnLst>
                              <p:par>
                                <p:cTn id="105" presetID="22" presetClass="entr" presetSubtype="8" fill="hold" grpId="0" nodeType="afterEffect">
                                  <p:stCondLst>
                                    <p:cond delay="0"/>
                                  </p:stCondLst>
                                  <p:childTnLst>
                                    <p:set>
                                      <p:cBhvr>
                                        <p:cTn id="106" dur="1" fill="hold">
                                          <p:stCondLst>
                                            <p:cond delay="0"/>
                                          </p:stCondLst>
                                        </p:cTn>
                                        <p:tgtEl>
                                          <p:spTgt spid="5">
                                            <p:txEl>
                                              <p:pRg st="12" end="12"/>
                                            </p:txEl>
                                          </p:spTgt>
                                        </p:tgtEl>
                                        <p:attrNameLst>
                                          <p:attrName>style.visibility</p:attrName>
                                        </p:attrNameLst>
                                      </p:cBhvr>
                                      <p:to>
                                        <p:strVal val="visible"/>
                                      </p:to>
                                    </p:set>
                                    <p:animEffect transition="in" filter="wipe(left)">
                                      <p:cBhvr>
                                        <p:cTn id="107" dur="250"/>
                                        <p:tgtEl>
                                          <p:spTgt spid="5">
                                            <p:txEl>
                                              <p:pRg st="12" end="12"/>
                                            </p:txEl>
                                          </p:spTgt>
                                        </p:tgtEl>
                                      </p:cBhvr>
                                    </p:animEffect>
                                  </p:childTnLst>
                                </p:cTn>
                              </p:par>
                            </p:childTnLst>
                          </p:cTn>
                        </p:par>
                        <p:par>
                          <p:cTn id="108" fill="hold">
                            <p:stCondLst>
                              <p:cond delay="6500"/>
                            </p:stCondLst>
                            <p:childTnLst>
                              <p:par>
                                <p:cTn id="109" presetID="22" presetClass="entr" presetSubtype="8" fill="hold" grpId="0" nodeType="after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wipe(left)">
                                      <p:cBhvr>
                                        <p:cTn id="111" dur="250"/>
                                        <p:tgtEl>
                                          <p:spTgt spid="10"/>
                                        </p:tgtEl>
                                      </p:cBhvr>
                                    </p:animEffect>
                                  </p:childTnLst>
                                </p:cTn>
                              </p:par>
                            </p:childTnLst>
                          </p:cTn>
                        </p:par>
                        <p:par>
                          <p:cTn id="112" fill="hold">
                            <p:stCondLst>
                              <p:cond delay="6750"/>
                            </p:stCondLst>
                            <p:childTnLst>
                              <p:par>
                                <p:cTn id="113" presetID="22" presetClass="entr" presetSubtype="8" fill="hold" grpId="0" nodeType="afterEffect">
                                  <p:stCondLst>
                                    <p:cond delay="0"/>
                                  </p:stCondLst>
                                  <p:childTnLst>
                                    <p:set>
                                      <p:cBhvr>
                                        <p:cTn id="114" dur="1" fill="hold">
                                          <p:stCondLst>
                                            <p:cond delay="0"/>
                                          </p:stCondLst>
                                        </p:cTn>
                                        <p:tgtEl>
                                          <p:spTgt spid="11"/>
                                        </p:tgtEl>
                                        <p:attrNameLst>
                                          <p:attrName>style.visibility</p:attrName>
                                        </p:attrNameLst>
                                      </p:cBhvr>
                                      <p:to>
                                        <p:strVal val="visible"/>
                                      </p:to>
                                    </p:set>
                                    <p:animEffect transition="in" filter="wipe(left)">
                                      <p:cBhvr>
                                        <p:cTn id="115" dur="250"/>
                                        <p:tgtEl>
                                          <p:spTgt spid="11"/>
                                        </p:tgtEl>
                                      </p:cBhvr>
                                    </p:animEffect>
                                  </p:childTnLst>
                                </p:cTn>
                              </p:par>
                            </p:childTnLst>
                          </p:cTn>
                        </p:par>
                        <p:par>
                          <p:cTn id="116" fill="hold">
                            <p:stCondLst>
                              <p:cond delay="7000"/>
                            </p:stCondLst>
                            <p:childTnLst>
                              <p:par>
                                <p:cTn id="117" presetID="22" presetClass="entr" presetSubtype="8" fill="hold" grpId="0" nodeType="after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wipe(left)">
                                      <p:cBhvr>
                                        <p:cTn id="119"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7" grpId="0" build="p"/>
      <p:bldP spid="10" grpId="0"/>
      <p:bldP spid="11"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outdoor object&#10;&#10;Description generated with high confidence">
            <a:extLst>
              <a:ext uri="{FF2B5EF4-FFF2-40B4-BE49-F238E27FC236}">
                <a16:creationId xmlns:a16="http://schemas.microsoft.com/office/drawing/2014/main" id="{27FA6E57-64D4-4F11-A217-145E48690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2858750"/>
          </a:xfrm>
          <a:prstGeom prst="rect">
            <a:avLst/>
          </a:prstGeom>
        </p:spPr>
      </p:pic>
      <p:sp>
        <p:nvSpPr>
          <p:cNvPr id="7" name="Rectangle 6">
            <a:extLst>
              <a:ext uri="{FF2B5EF4-FFF2-40B4-BE49-F238E27FC236}">
                <a16:creationId xmlns:a16="http://schemas.microsoft.com/office/drawing/2014/main" id="{D756F4CD-5809-4A3C-9EE9-12FD74EF3C68}"/>
              </a:ext>
            </a:extLst>
          </p:cNvPr>
          <p:cNvSpPr/>
          <p:nvPr/>
        </p:nvSpPr>
        <p:spPr>
          <a:xfrm>
            <a:off x="3776303" y="4759405"/>
            <a:ext cx="15307396" cy="2215991"/>
          </a:xfrm>
          <a:prstGeom prst="rect">
            <a:avLst/>
          </a:prstGeom>
          <a:noFill/>
        </p:spPr>
        <p:txBody>
          <a:bodyPr wrap="none" lIns="91440" tIns="45720" rIns="91440" bIns="45720">
            <a:spAutoFit/>
          </a:bodyPr>
          <a:lstStyle/>
          <a:p>
            <a:pPr algn="ctr"/>
            <a:r>
              <a:rPr lang="en-US" sz="13800" b="1" cap="none" spc="0" dirty="0">
                <a:ln w="0"/>
                <a:gradFill>
                  <a:gsLst>
                    <a:gs pos="0">
                      <a:schemeClr val="bg1"/>
                    </a:gs>
                    <a:gs pos="50000">
                      <a:schemeClr val="bg1"/>
                    </a:gs>
                    <a:gs pos="100000">
                      <a:srgbClr val="EDC2ED"/>
                    </a:gs>
                  </a:gsLst>
                  <a:lin ang="5400000"/>
                </a:gradFill>
                <a:effectLst>
                  <a:outerShdw blurRad="50800" dist="38100" dir="16200000" rotWithShape="0">
                    <a:prstClr val="black">
                      <a:alpha val="40000"/>
                    </a:prstClr>
                  </a:outerShdw>
                  <a:reflection blurRad="50800" stA="22000" endPos="56000" dist="12700" dir="5400000" sy="-90000" algn="bl" rotWithShape="0"/>
                </a:effectLst>
              </a:rPr>
              <a:t>What’s a developer?</a:t>
            </a:r>
          </a:p>
        </p:txBody>
      </p:sp>
    </p:spTree>
    <p:extLst>
      <p:ext uri="{BB962C8B-B14F-4D97-AF65-F5344CB8AC3E}">
        <p14:creationId xmlns:p14="http://schemas.microsoft.com/office/powerpoint/2010/main" val="384750201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2A515-7199-4EB8-AF34-FBB2096721F3}"/>
              </a:ext>
            </a:extLst>
          </p:cNvPr>
          <p:cNvSpPr>
            <a:spLocks noGrp="1"/>
          </p:cNvSpPr>
          <p:nvPr>
            <p:ph type="title"/>
          </p:nvPr>
        </p:nvSpPr>
        <p:spPr/>
        <p:txBody>
          <a:bodyPr/>
          <a:lstStyle/>
          <a:p>
            <a:r>
              <a:rPr lang="en-US" dirty="0"/>
              <a:t>What’s missing?</a:t>
            </a:r>
          </a:p>
        </p:txBody>
      </p:sp>
      <p:sp>
        <p:nvSpPr>
          <p:cNvPr id="3" name="Content Placeholder 2">
            <a:extLst>
              <a:ext uri="{FF2B5EF4-FFF2-40B4-BE49-F238E27FC236}">
                <a16:creationId xmlns:a16="http://schemas.microsoft.com/office/drawing/2014/main" id="{E682B5EB-2EEE-47CA-8A9A-1C387C49C786}"/>
              </a:ext>
            </a:extLst>
          </p:cNvPr>
          <p:cNvSpPr>
            <a:spLocks noGrp="1"/>
          </p:cNvSpPr>
          <p:nvPr>
            <p:ph idx="1"/>
          </p:nvPr>
        </p:nvSpPr>
        <p:spPr/>
        <p:txBody>
          <a:bodyPr/>
          <a:lstStyle/>
          <a:p>
            <a:r>
              <a:rPr lang="en-US" dirty="0"/>
              <a:t>Libraries</a:t>
            </a:r>
          </a:p>
          <a:p>
            <a:r>
              <a:rPr lang="en-US" dirty="0"/>
              <a:t>Frameworks</a:t>
            </a:r>
          </a:p>
          <a:p>
            <a:r>
              <a:rPr lang="en-US" dirty="0"/>
              <a:t>Testing </a:t>
            </a:r>
          </a:p>
          <a:p>
            <a:r>
              <a:rPr lang="en-US" dirty="0"/>
              <a:t>Build tools</a:t>
            </a:r>
          </a:p>
          <a:p>
            <a:r>
              <a:rPr lang="en-US" dirty="0"/>
              <a:t>Packaging systems</a:t>
            </a:r>
          </a:p>
          <a:p>
            <a:r>
              <a:rPr lang="en-US" dirty="0"/>
              <a:t>Inline doc systems</a:t>
            </a:r>
          </a:p>
          <a:p>
            <a:r>
              <a:rPr lang="en-US" dirty="0"/>
              <a:t>Code hosting services</a:t>
            </a:r>
          </a:p>
        </p:txBody>
      </p:sp>
    </p:spTree>
    <p:extLst>
      <p:ext uri="{BB962C8B-B14F-4D97-AF65-F5344CB8AC3E}">
        <p14:creationId xmlns:p14="http://schemas.microsoft.com/office/powerpoint/2010/main" val="548281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500"/>
                                        <p:tgtEl>
                                          <p:spTgt spid="3">
                                            <p:txEl>
                                              <p:pRg st="6" end="6"/>
                                            </p:txEl>
                                          </p:spTgt>
                                        </p:tgtEl>
                                      </p:cBhvr>
                                    </p:animEffect>
                                    <p:anim calcmode="lin" valueType="num">
                                      <p:cBhvr>
                                        <p:cTn id="50"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CEE3E-C5D1-4FB2-B7B5-6F0DD221CA3E}"/>
              </a:ext>
            </a:extLst>
          </p:cNvPr>
          <p:cNvSpPr>
            <a:spLocks noGrp="1"/>
          </p:cNvSpPr>
          <p:nvPr>
            <p:ph type="ctrTitle"/>
          </p:nvPr>
        </p:nvSpPr>
        <p:spPr/>
        <p:txBody>
          <a:bodyPr/>
          <a:lstStyle/>
          <a:p>
            <a:r>
              <a:rPr lang="en-US" dirty="0"/>
              <a:t>What type of developer do you want to be?</a:t>
            </a:r>
          </a:p>
        </p:txBody>
      </p:sp>
    </p:spTree>
    <p:extLst>
      <p:ext uri="{BB962C8B-B14F-4D97-AF65-F5344CB8AC3E}">
        <p14:creationId xmlns:p14="http://schemas.microsoft.com/office/powerpoint/2010/main" val="213649584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clock&#10;&#10;Description generated with very high confidence">
            <a:extLst>
              <a:ext uri="{FF2B5EF4-FFF2-40B4-BE49-F238E27FC236}">
                <a16:creationId xmlns:a16="http://schemas.microsoft.com/office/drawing/2014/main" id="{7F710048-7A36-4C6D-A63A-912A4D5C9D23}"/>
              </a:ext>
            </a:extLst>
          </p:cNvPr>
          <p:cNvPicPr>
            <a:picLocks noChangeAspect="1"/>
          </p:cNvPicPr>
          <p:nvPr/>
        </p:nvPicPr>
        <p:blipFill rotWithShape="1">
          <a:blip r:embed="rId3">
            <a:extLst>
              <a:ext uri="{28A0092B-C50C-407E-A947-70E740481C1C}">
                <a14:useLocalDpi xmlns:a14="http://schemas.microsoft.com/office/drawing/2010/main" val="0"/>
              </a:ext>
            </a:extLst>
          </a:blip>
          <a:srcRect t="14159" b="17396"/>
          <a:stretch/>
        </p:blipFill>
        <p:spPr>
          <a:xfrm>
            <a:off x="20" y="10"/>
            <a:ext cx="22859980" cy="11734790"/>
          </a:xfrm>
          <a:prstGeom prst="rect">
            <a:avLst/>
          </a:prstGeom>
        </p:spPr>
      </p:pic>
      <p:sp>
        <p:nvSpPr>
          <p:cNvPr id="4" name="Title 3">
            <a:extLst>
              <a:ext uri="{FF2B5EF4-FFF2-40B4-BE49-F238E27FC236}">
                <a16:creationId xmlns:a16="http://schemas.microsoft.com/office/drawing/2014/main" id="{0E27DB8A-E3E2-44F7-8307-9D52B52764CE}"/>
              </a:ext>
            </a:extLst>
          </p:cNvPr>
          <p:cNvSpPr>
            <a:spLocks noGrp="1"/>
          </p:cNvSpPr>
          <p:nvPr>
            <p:ph type="title"/>
          </p:nvPr>
        </p:nvSpPr>
        <p:spPr>
          <a:xfrm>
            <a:off x="1200150" y="1095248"/>
            <a:ext cx="5160663" cy="4635870"/>
          </a:xfrm>
          <a:prstGeom prst="ellipse">
            <a:avLst/>
          </a:prstGeom>
          <a:solidFill>
            <a:srgbClr val="231815"/>
          </a:solidFill>
          <a:ln w="174625" cmpd="thinThick">
            <a:solidFill>
              <a:srgbClr val="231815"/>
            </a:solidFill>
          </a:ln>
        </p:spPr>
        <p:txBody>
          <a:bodyPr anchor="ctr">
            <a:normAutofit/>
          </a:bodyPr>
          <a:lstStyle/>
          <a:p>
            <a:pPr algn="ctr"/>
            <a:r>
              <a:rPr lang="en-US" sz="5000" dirty="0">
                <a:solidFill>
                  <a:srgbClr val="FFFFFF"/>
                </a:solidFill>
              </a:rPr>
              <a:t>Coding as a 9 to 5 job</a:t>
            </a:r>
          </a:p>
        </p:txBody>
      </p:sp>
    </p:spTree>
    <p:extLst>
      <p:ext uri="{BB962C8B-B14F-4D97-AF65-F5344CB8AC3E}">
        <p14:creationId xmlns:p14="http://schemas.microsoft.com/office/powerpoint/2010/main" val="32458286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Content Placeholder 7">
            <a:extLst>
              <a:ext uri="{FF2B5EF4-FFF2-40B4-BE49-F238E27FC236}">
                <a16:creationId xmlns:a16="http://schemas.microsoft.com/office/drawing/2014/main" id="{10D3C47A-9CF3-4E54-BD26-4085D8392A42}"/>
              </a:ext>
            </a:extLst>
          </p:cNvPr>
          <p:cNvPicPr>
            <a:picLocks noChangeAspect="1"/>
          </p:cNvPicPr>
          <p:nvPr/>
        </p:nvPicPr>
        <p:blipFill rotWithShape="1">
          <a:blip r:embed="rId3">
            <a:extLst>
              <a:ext uri="{28A0092B-C50C-407E-A947-70E740481C1C}">
                <a14:useLocalDpi xmlns:a14="http://schemas.microsoft.com/office/drawing/2010/main" val="0"/>
              </a:ext>
            </a:extLst>
          </a:blip>
          <a:srcRect l="1967" r="19120" b="4686"/>
          <a:stretch/>
        </p:blipFill>
        <p:spPr>
          <a:xfrm>
            <a:off x="20" y="10"/>
            <a:ext cx="22859980" cy="11734790"/>
          </a:xfrm>
          <a:prstGeom prst="rect">
            <a:avLst/>
          </a:prstGeom>
        </p:spPr>
      </p:pic>
      <p:sp>
        <p:nvSpPr>
          <p:cNvPr id="16" name="Freeform 49">
            <a:extLst>
              <a:ext uri="{FF2B5EF4-FFF2-40B4-BE49-F238E27FC236}">
                <a16:creationId xmlns:a16="http://schemas.microsoft.com/office/drawing/2014/main" id="{D227D8FB-85E6-4F0E-9F9E-A85A9E7DC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2328104" y="-1197732"/>
            <a:ext cx="9373612" cy="11769077"/>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chemeClr val="bg1">
              <a:alpha val="50000"/>
            </a:schemeClr>
          </a:solidFill>
          <a:ln w="317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45991BFE-2E28-42F0-ABB2-4AA495629B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427303" y="0"/>
            <a:ext cx="11432697" cy="9066635"/>
          </a:xfrm>
          <a:custGeom>
            <a:avLst/>
            <a:gdLst>
              <a:gd name="connsiteX0" fmla="*/ 744562 w 6097438"/>
              <a:gd name="connsiteY0" fmla="*/ 0 h 5298683"/>
              <a:gd name="connsiteX1" fmla="*/ 5209260 w 6097438"/>
              <a:gd name="connsiteY1" fmla="*/ 0 h 5298683"/>
              <a:gd name="connsiteX2" fmla="*/ 5384861 w 6097438"/>
              <a:gd name="connsiteY2" fmla="*/ 193210 h 5298683"/>
              <a:gd name="connsiteX3" fmla="*/ 6097438 w 6097438"/>
              <a:gd name="connsiteY3" fmla="*/ 2178155 h 5298683"/>
              <a:gd name="connsiteX4" fmla="*/ 2976911 w 6097438"/>
              <a:gd name="connsiteY4" fmla="*/ 5298683 h 5298683"/>
              <a:gd name="connsiteX5" fmla="*/ 101610 w 6097438"/>
              <a:gd name="connsiteY5" fmla="*/ 3392805 h 5298683"/>
              <a:gd name="connsiteX6" fmla="*/ 0 w 6097438"/>
              <a:gd name="connsiteY6" fmla="*/ 3115184 h 5298683"/>
              <a:gd name="connsiteX7" fmla="*/ 0 w 6097438"/>
              <a:gd name="connsiteY7" fmla="*/ 1241127 h 5298683"/>
              <a:gd name="connsiteX8" fmla="*/ 101610 w 6097438"/>
              <a:gd name="connsiteY8" fmla="*/ 963506 h 5298683"/>
              <a:gd name="connsiteX9" fmla="*/ 568961 w 6097438"/>
              <a:gd name="connsiteY9" fmla="*/ 193210 h 5298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97438" h="5298683">
                <a:moveTo>
                  <a:pt x="744562" y="0"/>
                </a:moveTo>
                <a:lnTo>
                  <a:pt x="5209260" y="0"/>
                </a:lnTo>
                <a:lnTo>
                  <a:pt x="5384861" y="193210"/>
                </a:lnTo>
                <a:cubicBezTo>
                  <a:pt x="5830023" y="732621"/>
                  <a:pt x="6097438" y="1424159"/>
                  <a:pt x="6097438" y="2178155"/>
                </a:cubicBezTo>
                <a:cubicBezTo>
                  <a:pt x="6097438" y="3901575"/>
                  <a:pt x="4700330" y="5298683"/>
                  <a:pt x="2976911" y="5298683"/>
                </a:cubicBezTo>
                <a:cubicBezTo>
                  <a:pt x="1684346" y="5298683"/>
                  <a:pt x="575332" y="4512810"/>
                  <a:pt x="101610" y="3392805"/>
                </a:cubicBezTo>
                <a:lnTo>
                  <a:pt x="0" y="3115184"/>
                </a:lnTo>
                <a:lnTo>
                  <a:pt x="0" y="1241127"/>
                </a:lnTo>
                <a:lnTo>
                  <a:pt x="101610" y="963506"/>
                </a:lnTo>
                <a:cubicBezTo>
                  <a:pt x="220041" y="683504"/>
                  <a:pt x="378177" y="424387"/>
                  <a:pt x="568961" y="193210"/>
                </a:cubicBez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86284A2F-F1A9-472E-B535-1001E3B386FD}"/>
              </a:ext>
            </a:extLst>
          </p:cNvPr>
          <p:cNvSpPr>
            <a:spLocks noGrp="1"/>
          </p:cNvSpPr>
          <p:nvPr>
            <p:ph type="title"/>
          </p:nvPr>
        </p:nvSpPr>
        <p:spPr>
          <a:xfrm>
            <a:off x="13065303" y="498869"/>
            <a:ext cx="9702375" cy="1785389"/>
          </a:xfrm>
        </p:spPr>
        <p:txBody>
          <a:bodyPr>
            <a:normAutofit/>
          </a:bodyPr>
          <a:lstStyle/>
          <a:p>
            <a:r>
              <a:rPr lang="en-US" sz="6400" dirty="0"/>
              <a:t>What is a company?</a:t>
            </a:r>
          </a:p>
        </p:txBody>
      </p:sp>
      <p:sp>
        <p:nvSpPr>
          <p:cNvPr id="13" name="Content Placeholder 12">
            <a:extLst>
              <a:ext uri="{FF2B5EF4-FFF2-40B4-BE49-F238E27FC236}">
                <a16:creationId xmlns:a16="http://schemas.microsoft.com/office/drawing/2014/main" id="{B4B785A5-A86F-4F5B-B73F-A76542E39D5E}"/>
              </a:ext>
            </a:extLst>
          </p:cNvPr>
          <p:cNvSpPr>
            <a:spLocks noGrp="1"/>
          </p:cNvSpPr>
          <p:nvPr>
            <p:ph idx="1"/>
          </p:nvPr>
        </p:nvSpPr>
        <p:spPr>
          <a:xfrm>
            <a:off x="13065305" y="2155371"/>
            <a:ext cx="9141552" cy="5600693"/>
          </a:xfrm>
        </p:spPr>
        <p:txBody>
          <a:bodyPr anchor="t">
            <a:normAutofit fontScale="77500" lnSpcReduction="20000"/>
          </a:bodyPr>
          <a:lstStyle/>
          <a:p>
            <a:pPr marL="0" indent="0">
              <a:buNone/>
            </a:pPr>
            <a:r>
              <a:rPr lang="en-US" dirty="0"/>
              <a:t>A company is made up of people, for carrying on a commercial or industrial enterprise.</a:t>
            </a:r>
          </a:p>
          <a:p>
            <a:pPr marL="0" indent="0">
              <a:buNone/>
            </a:pPr>
            <a:r>
              <a:rPr lang="en-US" dirty="0"/>
              <a:t>It’s members share a common purpose, and unite to focus their various talents and organize their collectively available skills or resources to achieve specific, declared goals. </a:t>
            </a:r>
          </a:p>
          <a:p>
            <a:r>
              <a:rPr lang="en-US" dirty="0"/>
              <a:t>voluntary associations, which may include nonprofit organizations</a:t>
            </a:r>
          </a:p>
          <a:p>
            <a:r>
              <a:rPr lang="en-US" dirty="0"/>
              <a:t>business entities with an aim of gaining a profit</a:t>
            </a:r>
          </a:p>
          <a:p>
            <a:r>
              <a:rPr lang="en-US" dirty="0"/>
              <a:t>financial entities and banks</a:t>
            </a:r>
          </a:p>
          <a:p>
            <a:pPr marL="0" indent="0">
              <a:buNone/>
            </a:pPr>
            <a:endParaRPr lang="en-US" sz="3200" dirty="0"/>
          </a:p>
        </p:txBody>
      </p:sp>
    </p:spTree>
    <p:extLst>
      <p:ext uri="{BB962C8B-B14F-4D97-AF65-F5344CB8AC3E}">
        <p14:creationId xmlns:p14="http://schemas.microsoft.com/office/powerpoint/2010/main" val="394823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CBE0F9CB-420E-4EB4-A3A8-74B639BFC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860000" cy="19050000"/>
          </a:xfrm>
          <a:prstGeom prst="rect">
            <a:avLst/>
          </a:prstGeom>
        </p:spPr>
      </p:pic>
    </p:spTree>
    <p:extLst>
      <p:ext uri="{BB962C8B-B14F-4D97-AF65-F5344CB8AC3E}">
        <p14:creationId xmlns:p14="http://schemas.microsoft.com/office/powerpoint/2010/main" val="248619496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n animal&#10;&#10;Description generated with very high confidence">
            <a:extLst>
              <a:ext uri="{FF2B5EF4-FFF2-40B4-BE49-F238E27FC236}">
                <a16:creationId xmlns:a16="http://schemas.microsoft.com/office/drawing/2014/main" id="{320FBE3B-A394-4457-854D-EDF724B7F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936" y="-14090"/>
            <a:ext cx="8402128" cy="11762980"/>
          </a:xfrm>
          <a:prstGeom prst="rect">
            <a:avLst/>
          </a:prstGeom>
        </p:spPr>
      </p:pic>
    </p:spTree>
    <p:extLst>
      <p:ext uri="{BB962C8B-B14F-4D97-AF65-F5344CB8AC3E}">
        <p14:creationId xmlns:p14="http://schemas.microsoft.com/office/powerpoint/2010/main" val="81739612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icture containing bench, indoor, sitting&#10;&#10;Description generated with very high confidence">
            <a:extLst>
              <a:ext uri="{FF2B5EF4-FFF2-40B4-BE49-F238E27FC236}">
                <a16:creationId xmlns:a16="http://schemas.microsoft.com/office/drawing/2014/main" id="{74832EA3-397C-4CF3-98E1-E60649FC1ABB}"/>
              </a:ext>
            </a:extLst>
          </p:cNvPr>
          <p:cNvPicPr>
            <a:picLocks noChangeAspect="1"/>
          </p:cNvPicPr>
          <p:nvPr/>
        </p:nvPicPr>
        <p:blipFill rotWithShape="1">
          <a:blip r:embed="rId3">
            <a:extLst>
              <a:ext uri="{28A0092B-C50C-407E-A947-70E740481C1C}">
                <a14:useLocalDpi xmlns:a14="http://schemas.microsoft.com/office/drawing/2010/main" val="0"/>
              </a:ext>
            </a:extLst>
          </a:blip>
          <a:srcRect t="12432" b="10664"/>
          <a:stretch/>
        </p:blipFill>
        <p:spPr>
          <a:xfrm>
            <a:off x="20" y="10"/>
            <a:ext cx="22859980" cy="11734790"/>
          </a:xfrm>
          <a:prstGeom prst="rect">
            <a:avLst/>
          </a:prstGeom>
        </p:spPr>
      </p:pic>
    </p:spTree>
    <p:extLst>
      <p:ext uri="{BB962C8B-B14F-4D97-AF65-F5344CB8AC3E}">
        <p14:creationId xmlns:p14="http://schemas.microsoft.com/office/powerpoint/2010/main" val="25287125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41492-A4F6-458C-BC92-D1EB5F9F0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7774" y="0"/>
            <a:ext cx="26995549" cy="11734800"/>
          </a:xfrm>
          <a:prstGeom prst="rect">
            <a:avLst/>
          </a:prstGeom>
        </p:spPr>
      </p:pic>
    </p:spTree>
    <p:extLst>
      <p:ext uri="{BB962C8B-B14F-4D97-AF65-F5344CB8AC3E}">
        <p14:creationId xmlns:p14="http://schemas.microsoft.com/office/powerpoint/2010/main" val="2966498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0277CB-6326-4963-AFDE-6B69E60C5B5E}"/>
              </a:ext>
            </a:extLst>
          </p:cNvPr>
          <p:cNvSpPr txBox="1"/>
          <p:nvPr/>
        </p:nvSpPr>
        <p:spPr>
          <a:xfrm>
            <a:off x="2087593" y="2944618"/>
            <a:ext cx="18684815" cy="707886"/>
          </a:xfrm>
          <a:prstGeom prst="rect">
            <a:avLst/>
          </a:prstGeom>
          <a:noFill/>
        </p:spPr>
        <p:txBody>
          <a:bodyPr wrap="square" rtlCol="0">
            <a:spAutoFit/>
          </a:bodyPr>
          <a:lstStyle/>
          <a:p>
            <a:pPr algn="l"/>
            <a:r>
              <a:rPr lang="en-US" dirty="0">
                <a:latin typeface="Consolas" panose="020B0609020204030204" pitchFamily="49" charset="0"/>
              </a:rPr>
              <a:t>(</a:t>
            </a:r>
            <a:r>
              <a:rPr lang="en-US" dirty="0">
                <a:solidFill>
                  <a:srgbClr val="001080"/>
                </a:solidFill>
                <a:latin typeface="Consolas" panose="020B0609020204030204" pitchFamily="49" charset="0"/>
              </a:rPr>
              <a:t>skills</a:t>
            </a:r>
            <a:r>
              <a:rPr lang="en-US" dirty="0">
                <a:latin typeface="Consolas" panose="020B0609020204030204" pitchFamily="49" charset="0"/>
              </a:rPr>
              <a:t>: </a:t>
            </a:r>
            <a:r>
              <a:rPr lang="en-US" dirty="0">
                <a:solidFill>
                  <a:srgbClr val="267F99"/>
                </a:solidFill>
                <a:latin typeface="Consolas" panose="020B0609020204030204" pitchFamily="49" charset="0"/>
              </a:rPr>
              <a:t>number</a:t>
            </a:r>
            <a:r>
              <a:rPr lang="en-US" dirty="0">
                <a:latin typeface="Consolas" panose="020B0609020204030204" pitchFamily="49" charset="0"/>
              </a:rPr>
              <a:t>, </a:t>
            </a:r>
            <a:r>
              <a:rPr lang="en-US" dirty="0">
                <a:solidFill>
                  <a:srgbClr val="001080"/>
                </a:solidFill>
                <a:latin typeface="Consolas" panose="020B0609020204030204" pitchFamily="49" charset="0"/>
              </a:rPr>
              <a:t>attitude</a:t>
            </a:r>
            <a:r>
              <a:rPr lang="en-US" dirty="0">
                <a:latin typeface="Consolas" panose="020B0609020204030204" pitchFamily="49" charset="0"/>
              </a:rPr>
              <a:t>: </a:t>
            </a:r>
            <a:r>
              <a:rPr lang="en-US" dirty="0">
                <a:solidFill>
                  <a:srgbClr val="267F99"/>
                </a:solidFill>
                <a:latin typeface="Consolas" panose="020B0609020204030204" pitchFamily="49" charset="0"/>
              </a:rPr>
              <a:t>number</a:t>
            </a:r>
            <a:r>
              <a:rPr lang="en-US" dirty="0">
                <a:latin typeface="Consolas" panose="020B0609020204030204" pitchFamily="49" charset="0"/>
              </a:rPr>
              <a:t>, </a:t>
            </a:r>
            <a:r>
              <a:rPr lang="en-US" dirty="0">
                <a:solidFill>
                  <a:srgbClr val="001080"/>
                </a:solidFill>
                <a:latin typeface="Consolas" panose="020B0609020204030204" pitchFamily="49" charset="0"/>
              </a:rPr>
              <a:t>experience</a:t>
            </a:r>
            <a:r>
              <a:rPr lang="en-US" dirty="0">
                <a:latin typeface="Consolas" panose="020B0609020204030204" pitchFamily="49" charset="0"/>
              </a:rPr>
              <a:t>: </a:t>
            </a:r>
            <a:r>
              <a:rPr lang="en-US" dirty="0">
                <a:solidFill>
                  <a:srgbClr val="267F99"/>
                </a:solidFill>
                <a:latin typeface="Consolas" panose="020B0609020204030204" pitchFamily="49" charset="0"/>
              </a:rPr>
              <a:t>number</a:t>
            </a:r>
            <a:r>
              <a:rPr lang="en-US" dirty="0">
                <a:latin typeface="Consolas" panose="020B0609020204030204" pitchFamily="49" charset="0"/>
              </a:rPr>
              <a:t>): </a:t>
            </a:r>
            <a:r>
              <a:rPr lang="en-US" dirty="0">
                <a:solidFill>
                  <a:srgbClr val="267F99"/>
                </a:solidFill>
                <a:latin typeface="Consolas" panose="020B0609020204030204" pitchFamily="49" charset="0"/>
              </a:rPr>
              <a:t>number</a:t>
            </a:r>
            <a:r>
              <a:rPr lang="en-US" dirty="0">
                <a:latin typeface="Consolas" panose="020B0609020204030204" pitchFamily="49" charset="0"/>
              </a:rPr>
              <a:t> </a:t>
            </a:r>
            <a:r>
              <a:rPr lang="en-US" dirty="0">
                <a:solidFill>
                  <a:srgbClr val="0000FF"/>
                </a:solidFill>
                <a:latin typeface="Consolas" panose="020B0609020204030204" pitchFamily="49" charset="0"/>
              </a:rPr>
              <a:t>=&gt;</a:t>
            </a:r>
            <a:endParaRPr lang="en-US" dirty="0">
              <a:latin typeface="Consolas" panose="020B0609020204030204" pitchFamily="49" charset="0"/>
            </a:endParaRPr>
          </a:p>
        </p:txBody>
      </p:sp>
      <p:sp>
        <p:nvSpPr>
          <p:cNvPr id="3" name="TextBox 2">
            <a:extLst>
              <a:ext uri="{FF2B5EF4-FFF2-40B4-BE49-F238E27FC236}">
                <a16:creationId xmlns:a16="http://schemas.microsoft.com/office/drawing/2014/main" id="{B7D75680-DA84-40FC-9CFC-95FC37707EA9}"/>
              </a:ext>
            </a:extLst>
          </p:cNvPr>
          <p:cNvSpPr txBox="1"/>
          <p:nvPr/>
        </p:nvSpPr>
        <p:spPr>
          <a:xfrm>
            <a:off x="2087592" y="3652504"/>
            <a:ext cx="18684815" cy="2554545"/>
          </a:xfrm>
          <a:prstGeom prst="rect">
            <a:avLst/>
          </a:prstGeom>
          <a:noFill/>
        </p:spPr>
        <p:txBody>
          <a:bodyPr wrap="square" rtlCol="0">
            <a:spAutoFit/>
          </a:bodyPr>
          <a:lstStyle/>
          <a:p>
            <a:pPr algn="l"/>
            <a:r>
              <a:rPr lang="en-US" dirty="0">
                <a:solidFill>
                  <a:srgbClr val="267F99"/>
                </a:solidFill>
                <a:latin typeface="Consolas" panose="020B0609020204030204" pitchFamily="49" charset="0"/>
              </a:rPr>
              <a:t>    </a:t>
            </a:r>
            <a:r>
              <a:rPr lang="en-US" dirty="0" err="1">
                <a:solidFill>
                  <a:srgbClr val="267F99"/>
                </a:solidFill>
                <a:latin typeface="Consolas" panose="020B0609020204030204" pitchFamily="49" charset="0"/>
              </a:rPr>
              <a:t>Array</a:t>
            </a:r>
            <a:r>
              <a:rPr lang="en-US" dirty="0" err="1">
                <a:latin typeface="Consolas" panose="020B0609020204030204" pitchFamily="49" charset="0"/>
              </a:rPr>
              <a:t>.</a:t>
            </a:r>
            <a:r>
              <a:rPr lang="en-US" dirty="0" err="1">
                <a:solidFill>
                  <a:srgbClr val="001080"/>
                </a:solidFill>
                <a:latin typeface="Consolas" panose="020B0609020204030204" pitchFamily="49" charset="0"/>
              </a:rPr>
              <a:t>prototype</a:t>
            </a:r>
            <a:r>
              <a:rPr lang="en-US" dirty="0" err="1">
                <a:latin typeface="Consolas" panose="020B0609020204030204" pitchFamily="49" charset="0"/>
              </a:rPr>
              <a:t>.</a:t>
            </a:r>
            <a:r>
              <a:rPr lang="en-US" dirty="0" err="1">
                <a:solidFill>
                  <a:srgbClr val="001080"/>
                </a:solidFill>
                <a:latin typeface="Consolas" panose="020B0609020204030204" pitchFamily="49" charset="0"/>
              </a:rPr>
              <a:t>reduce</a:t>
            </a:r>
            <a:r>
              <a:rPr lang="en-US" dirty="0" err="1">
                <a:latin typeface="Consolas" panose="020B0609020204030204" pitchFamily="49" charset="0"/>
              </a:rPr>
              <a:t>.</a:t>
            </a:r>
            <a:r>
              <a:rPr lang="en-US" dirty="0" err="1">
                <a:solidFill>
                  <a:srgbClr val="795E26"/>
                </a:solidFill>
                <a:latin typeface="Consolas" panose="020B0609020204030204" pitchFamily="49" charset="0"/>
              </a:rPr>
              <a:t>call</a:t>
            </a:r>
            <a:r>
              <a:rPr lang="en-US" dirty="0">
                <a:latin typeface="Consolas" panose="020B0609020204030204" pitchFamily="49" charset="0"/>
              </a:rPr>
              <a:t>(</a:t>
            </a:r>
          </a:p>
          <a:p>
            <a:pPr algn="l"/>
            <a:r>
              <a:rPr lang="en-US" dirty="0">
                <a:solidFill>
                  <a:srgbClr val="0000FF"/>
                </a:solidFill>
                <a:latin typeface="Consolas" panose="020B0609020204030204" pitchFamily="49" charset="0"/>
              </a:rPr>
              <a:t>        arguments</a:t>
            </a:r>
            <a:r>
              <a:rPr lang="en-US" dirty="0">
                <a:latin typeface="Consolas" panose="020B0609020204030204" pitchFamily="49" charset="0"/>
              </a:rPr>
              <a:t>,</a:t>
            </a:r>
          </a:p>
          <a:p>
            <a:pPr algn="l"/>
            <a:r>
              <a:rPr lang="en-US" dirty="0">
                <a:latin typeface="Consolas" panose="020B0609020204030204" pitchFamily="49" charset="0"/>
              </a:rPr>
              <a:t>        (</a:t>
            </a:r>
            <a:r>
              <a:rPr lang="en-US" dirty="0">
                <a:solidFill>
                  <a:srgbClr val="001080"/>
                </a:solidFill>
                <a:latin typeface="Consolas" panose="020B0609020204030204" pitchFamily="49" charset="0"/>
              </a:rPr>
              <a:t>a</a:t>
            </a:r>
            <a:r>
              <a:rPr lang="en-US" dirty="0">
                <a:latin typeface="Consolas" panose="020B0609020204030204" pitchFamily="49" charset="0"/>
              </a:rPr>
              <a:t>, </a:t>
            </a:r>
            <a:r>
              <a:rPr lang="en-US" dirty="0">
                <a:solidFill>
                  <a:srgbClr val="001080"/>
                </a:solidFill>
                <a:latin typeface="Consolas" panose="020B0609020204030204" pitchFamily="49" charset="0"/>
              </a:rPr>
              <a:t>b</a:t>
            </a:r>
            <a:r>
              <a:rPr lang="en-US" dirty="0">
                <a:latin typeface="Consolas" panose="020B0609020204030204" pitchFamily="49" charset="0"/>
              </a:rPr>
              <a:t>) </a:t>
            </a:r>
            <a:r>
              <a:rPr lang="en-US" dirty="0">
                <a:solidFill>
                  <a:srgbClr val="0000FF"/>
                </a:solidFill>
                <a:latin typeface="Consolas" panose="020B0609020204030204" pitchFamily="49" charset="0"/>
              </a:rPr>
              <a:t>=&gt;</a:t>
            </a:r>
            <a:r>
              <a:rPr lang="en-US" dirty="0">
                <a:latin typeface="Consolas" panose="020B0609020204030204" pitchFamily="49" charset="0"/>
              </a:rPr>
              <a:t> </a:t>
            </a:r>
            <a:r>
              <a:rPr lang="en-US" dirty="0">
                <a:solidFill>
                  <a:srgbClr val="001080"/>
                </a:solidFill>
                <a:latin typeface="Consolas" panose="020B0609020204030204" pitchFamily="49" charset="0"/>
              </a:rPr>
              <a:t>a</a:t>
            </a:r>
            <a:r>
              <a:rPr lang="en-US" dirty="0">
                <a:latin typeface="Consolas" panose="020B0609020204030204" pitchFamily="49" charset="0"/>
              </a:rPr>
              <a:t> + </a:t>
            </a:r>
            <a:r>
              <a:rPr lang="en-US" dirty="0">
                <a:solidFill>
                  <a:srgbClr val="001080"/>
                </a:solidFill>
                <a:latin typeface="Consolas" panose="020B0609020204030204" pitchFamily="49" charset="0"/>
              </a:rPr>
              <a:t>b</a:t>
            </a:r>
            <a:r>
              <a:rPr lang="en-US" dirty="0">
                <a:latin typeface="Consolas" panose="020B0609020204030204" pitchFamily="49" charset="0"/>
              </a:rPr>
              <a:t>, </a:t>
            </a:r>
            <a:r>
              <a:rPr lang="en-US" dirty="0">
                <a:solidFill>
                  <a:srgbClr val="09885A"/>
                </a:solidFill>
                <a:latin typeface="Consolas" panose="020B0609020204030204" pitchFamily="49" charset="0"/>
              </a:rPr>
              <a:t>0</a:t>
            </a:r>
            <a:endParaRPr lang="en-US" dirty="0">
              <a:latin typeface="Consolas" panose="020B0609020204030204" pitchFamily="49" charset="0"/>
            </a:endParaRPr>
          </a:p>
          <a:p>
            <a:pPr algn="l"/>
            <a:r>
              <a:rPr lang="en-US" dirty="0">
                <a:latin typeface="Consolas" panose="020B0609020204030204" pitchFamily="49" charset="0"/>
              </a:rPr>
              <a:t>    ) / </a:t>
            </a:r>
            <a:r>
              <a:rPr lang="en-US" dirty="0" err="1">
                <a:solidFill>
                  <a:srgbClr val="0000FF"/>
                </a:solidFill>
                <a:latin typeface="Consolas" panose="020B0609020204030204" pitchFamily="49" charset="0"/>
              </a:rPr>
              <a:t>arguments</a:t>
            </a:r>
            <a:r>
              <a:rPr lang="en-US" dirty="0" err="1">
                <a:latin typeface="Consolas" panose="020B0609020204030204" pitchFamily="49" charset="0"/>
              </a:rPr>
              <a:t>.</a:t>
            </a:r>
            <a:r>
              <a:rPr lang="en-US" dirty="0" err="1">
                <a:solidFill>
                  <a:srgbClr val="001080"/>
                </a:solidFill>
                <a:latin typeface="Consolas" panose="020B0609020204030204" pitchFamily="49" charset="0"/>
              </a:rPr>
              <a:t>length</a:t>
            </a:r>
            <a:r>
              <a:rPr lang="en-US" dirty="0">
                <a:latin typeface="Consolas" panose="020B0609020204030204" pitchFamily="49" charset="0"/>
              </a:rPr>
              <a:t> * </a:t>
            </a:r>
            <a:r>
              <a:rPr lang="en-US" dirty="0">
                <a:solidFill>
                  <a:srgbClr val="09885A"/>
                </a:solidFill>
                <a:latin typeface="Consolas" panose="020B0609020204030204" pitchFamily="49" charset="0"/>
              </a:rPr>
              <a:t>100</a:t>
            </a:r>
            <a:endParaRPr lang="en-US" dirty="0">
              <a:latin typeface="Consolas" panose="020B0609020204030204" pitchFamily="49" charset="0"/>
            </a:endParaRPr>
          </a:p>
        </p:txBody>
      </p:sp>
    </p:spTree>
    <p:extLst>
      <p:ext uri="{BB962C8B-B14F-4D97-AF65-F5344CB8AC3E}">
        <p14:creationId xmlns:p14="http://schemas.microsoft.com/office/powerpoint/2010/main" val="122859604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B73C1-BCA1-4A55-8626-5CC2D67D215A}"/>
              </a:ext>
            </a:extLst>
          </p:cNvPr>
          <p:cNvSpPr>
            <a:spLocks noGrp="1"/>
          </p:cNvSpPr>
          <p:nvPr>
            <p:ph type="title"/>
          </p:nvPr>
        </p:nvSpPr>
        <p:spPr>
          <a:xfrm>
            <a:off x="1631632" y="1037898"/>
            <a:ext cx="19596735" cy="2268185"/>
          </a:xfrm>
        </p:spPr>
        <p:txBody>
          <a:bodyPr anchor="ctr">
            <a:normAutofit/>
          </a:bodyPr>
          <a:lstStyle/>
          <a:p>
            <a:r>
              <a:rPr lang="en-US" b="1"/>
              <a:t>What could you do in a company?</a:t>
            </a:r>
            <a:endParaRPr lang="en-US"/>
          </a:p>
        </p:txBody>
      </p:sp>
      <p:sp>
        <p:nvSpPr>
          <p:cNvPr id="17" name="Rectangle 16">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6638" y="3497174"/>
            <a:ext cx="19106723" cy="138057"/>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2" name="Content Placeholder 2">
            <a:extLst>
              <a:ext uri="{FF2B5EF4-FFF2-40B4-BE49-F238E27FC236}">
                <a16:creationId xmlns:a16="http://schemas.microsoft.com/office/drawing/2014/main" id="{BA1B728B-8584-48D9-A399-594C0E09B4F3}"/>
              </a:ext>
            </a:extLst>
          </p:cNvPr>
          <p:cNvGraphicFramePr>
            <a:graphicFrameLocks noGrp="1"/>
          </p:cNvGraphicFramePr>
          <p:nvPr>
            <p:ph idx="1"/>
            <p:extLst>
              <p:ext uri="{D42A27DB-BD31-4B8C-83A1-F6EECF244321}">
                <p14:modId xmlns:p14="http://schemas.microsoft.com/office/powerpoint/2010/main" val="1378605205"/>
              </p:ext>
            </p:extLst>
          </p:nvPr>
        </p:nvGraphicFramePr>
        <p:xfrm>
          <a:off x="1876638" y="4081667"/>
          <a:ext cx="19106723" cy="6190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5137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7" name="Picture 6" descr="A close up of text on a black background&#10;&#10;Description generated with high confidence">
            <a:extLst>
              <a:ext uri="{FF2B5EF4-FFF2-40B4-BE49-F238E27FC236}">
                <a16:creationId xmlns:a16="http://schemas.microsoft.com/office/drawing/2014/main" id="{BE67C5AB-31C9-4C15-BCFE-F904B69A88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2891" y="0"/>
            <a:ext cx="16134218" cy="11734800"/>
          </a:xfrm>
          <a:prstGeom prst="rect">
            <a:avLst/>
          </a:prstGeom>
        </p:spPr>
      </p:pic>
    </p:spTree>
    <p:extLst>
      <p:ext uri="{BB962C8B-B14F-4D97-AF65-F5344CB8AC3E}">
        <p14:creationId xmlns:p14="http://schemas.microsoft.com/office/powerpoint/2010/main" val="6490860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in front of a crowd&#10;&#10;Description generated with high confidence">
            <a:extLst>
              <a:ext uri="{FF2B5EF4-FFF2-40B4-BE49-F238E27FC236}">
                <a16:creationId xmlns:a16="http://schemas.microsoft.com/office/drawing/2014/main" id="{1BBBCD3C-82CF-427F-B00E-35DAC2A93B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83921"/>
            <a:ext cx="22860000" cy="15240000"/>
          </a:xfrm>
          <a:prstGeom prst="rect">
            <a:avLst/>
          </a:prstGeom>
        </p:spPr>
      </p:pic>
    </p:spTree>
    <p:extLst>
      <p:ext uri="{BB962C8B-B14F-4D97-AF65-F5344CB8AC3E}">
        <p14:creationId xmlns:p14="http://schemas.microsoft.com/office/powerpoint/2010/main" val="366220941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AF72201-9266-4CED-9255-1D08648774B0}"/>
              </a:ext>
            </a:extLst>
          </p:cNvPr>
          <p:cNvSpPr>
            <a:spLocks noGrp="1"/>
          </p:cNvSpPr>
          <p:nvPr>
            <p:ph type="ctrTitle"/>
          </p:nvPr>
        </p:nvSpPr>
        <p:spPr>
          <a:xfrm>
            <a:off x="2857500" y="1920875"/>
            <a:ext cx="17145000" cy="4084638"/>
          </a:xfrm>
        </p:spPr>
        <p:txBody>
          <a:bodyPr/>
          <a:lstStyle/>
          <a:p>
            <a:r>
              <a:rPr lang="en-US" b="1">
                <a:sym typeface="Avenir Roman"/>
              </a:rPr>
              <a:t>Get your CV ready</a:t>
            </a:r>
            <a:endParaRPr lang="en-US" dirty="0">
              <a:sym typeface="Avenir Roman"/>
            </a:endParaRPr>
          </a:p>
        </p:txBody>
      </p:sp>
      <p:pic>
        <p:nvPicPr>
          <p:cNvPr id="7" name="Picture 6" descr="A screenshot of a cell phone&#10;&#10;Description generated with very high confidence">
            <a:extLst>
              <a:ext uri="{FF2B5EF4-FFF2-40B4-BE49-F238E27FC236}">
                <a16:creationId xmlns:a16="http://schemas.microsoft.com/office/drawing/2014/main" id="{6AD8BBC4-8E9A-42E9-B103-C749A8D4D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423741">
            <a:off x="16946827" y="6148155"/>
            <a:ext cx="4862939" cy="4795837"/>
          </a:xfrm>
          <a:prstGeom prst="rect">
            <a:avLst/>
          </a:prstGeom>
        </p:spPr>
      </p:pic>
    </p:spTree>
    <p:extLst>
      <p:ext uri="{BB962C8B-B14F-4D97-AF65-F5344CB8AC3E}">
        <p14:creationId xmlns:p14="http://schemas.microsoft.com/office/powerpoint/2010/main" val="86361262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18AE93B9-A9B4-4BA5-BBC7-062C3F8F1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42286" y="838200"/>
            <a:ext cx="7775428" cy="10058400"/>
          </a:xfrm>
          <a:prstGeom prst="rect">
            <a:avLst/>
          </a:prstGeom>
        </p:spPr>
      </p:pic>
    </p:spTree>
    <p:extLst>
      <p:ext uri="{BB962C8B-B14F-4D97-AF65-F5344CB8AC3E}">
        <p14:creationId xmlns:p14="http://schemas.microsoft.com/office/powerpoint/2010/main" val="346771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generated with very high confidence">
            <a:extLst>
              <a:ext uri="{FF2B5EF4-FFF2-40B4-BE49-F238E27FC236}">
                <a16:creationId xmlns:a16="http://schemas.microsoft.com/office/drawing/2014/main" id="{18AE93B9-A9B4-4BA5-BBC7-062C3F8F1F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509" y="838200"/>
            <a:ext cx="7775428" cy="10058400"/>
          </a:xfrm>
          <a:prstGeom prst="rect">
            <a:avLst/>
          </a:prstGeom>
        </p:spPr>
      </p:pic>
      <p:pic>
        <p:nvPicPr>
          <p:cNvPr id="2" name="Picture 1">
            <a:extLst>
              <a:ext uri="{FF2B5EF4-FFF2-40B4-BE49-F238E27FC236}">
                <a16:creationId xmlns:a16="http://schemas.microsoft.com/office/drawing/2014/main" id="{797B418A-AC53-48B0-89E8-A94995CCCF47}"/>
              </a:ext>
            </a:extLst>
          </p:cNvPr>
          <p:cNvPicPr>
            <a:picLocks noChangeAspect="1"/>
          </p:cNvPicPr>
          <p:nvPr/>
        </p:nvPicPr>
        <p:blipFill>
          <a:blip r:embed="rId4"/>
          <a:stretch>
            <a:fillRect/>
          </a:stretch>
        </p:blipFill>
        <p:spPr>
          <a:xfrm>
            <a:off x="11064891" y="2438400"/>
            <a:ext cx="10515600" cy="6858000"/>
          </a:xfrm>
          <a:prstGeom prst="rect">
            <a:avLst/>
          </a:prstGeom>
        </p:spPr>
      </p:pic>
    </p:spTree>
    <p:extLst>
      <p:ext uri="{BB962C8B-B14F-4D97-AF65-F5344CB8AC3E}">
        <p14:creationId xmlns:p14="http://schemas.microsoft.com/office/powerpoint/2010/main" val="2503897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generated with very high confidence">
            <a:extLst>
              <a:ext uri="{FF2B5EF4-FFF2-40B4-BE49-F238E27FC236}">
                <a16:creationId xmlns:a16="http://schemas.microsoft.com/office/drawing/2014/main" id="{EC56BD92-92C2-4E9E-88EF-B869B7EDBD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132" y="7046"/>
            <a:ext cx="9057736" cy="11720708"/>
          </a:xfrm>
          <a:prstGeom prst="rect">
            <a:avLst/>
          </a:prstGeom>
        </p:spPr>
      </p:pic>
    </p:spTree>
    <p:extLst>
      <p:ext uri="{BB962C8B-B14F-4D97-AF65-F5344CB8AC3E}">
        <p14:creationId xmlns:p14="http://schemas.microsoft.com/office/powerpoint/2010/main" val="2705214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text on a black background&#10;&#10;Description generated with very high confidence">
            <a:extLst>
              <a:ext uri="{FF2B5EF4-FFF2-40B4-BE49-F238E27FC236}">
                <a16:creationId xmlns:a16="http://schemas.microsoft.com/office/drawing/2014/main" id="{7F61D108-E6DB-4845-AF98-254B85C11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39602"/>
            <a:ext cx="10519913" cy="13614005"/>
          </a:xfrm>
          <a:prstGeom prst="rect">
            <a:avLst/>
          </a:prstGeom>
        </p:spPr>
      </p:pic>
      <p:pic>
        <p:nvPicPr>
          <p:cNvPr id="7" name="Picture 6" descr="A screenshot of a cell phone&#10;&#10;Description generated with very high confidence">
            <a:extLst>
              <a:ext uri="{FF2B5EF4-FFF2-40B4-BE49-F238E27FC236}">
                <a16:creationId xmlns:a16="http://schemas.microsoft.com/office/drawing/2014/main" id="{E6AA73BE-7F95-40B9-A860-130FD8370D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40087" y="-939602"/>
            <a:ext cx="10519913" cy="13614005"/>
          </a:xfrm>
          <a:prstGeom prst="rect">
            <a:avLst/>
          </a:prstGeom>
        </p:spPr>
      </p:pic>
    </p:spTree>
    <p:extLst>
      <p:ext uri="{BB962C8B-B14F-4D97-AF65-F5344CB8AC3E}">
        <p14:creationId xmlns:p14="http://schemas.microsoft.com/office/powerpoint/2010/main" val="598439860"/>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5DC4F1-95B9-44EB-9385-1DAFDEAE0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1273"/>
            <a:ext cx="22860000" cy="7052253"/>
          </a:xfrm>
          <a:prstGeom prst="rect">
            <a:avLst/>
          </a:prstGeom>
        </p:spPr>
      </p:pic>
    </p:spTree>
    <p:extLst>
      <p:ext uri="{BB962C8B-B14F-4D97-AF65-F5344CB8AC3E}">
        <p14:creationId xmlns:p14="http://schemas.microsoft.com/office/powerpoint/2010/main" val="3570419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4ADF8-A4ED-4469-A1DE-D02FEFB565E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533FD37-9AFE-47EA-AC25-14AF157879E5}"/>
              </a:ext>
            </a:extLst>
          </p:cNvPr>
          <p:cNvSpPr>
            <a:spLocks noGrp="1"/>
          </p:cNvSpPr>
          <p:nvPr>
            <p:ph idx="1"/>
          </p:nvPr>
        </p:nvSpPr>
        <p:spPr/>
        <p:txBody>
          <a:bodyPr/>
          <a:lstStyle/>
          <a:p>
            <a:r>
              <a:rPr lang="en-US" dirty="0"/>
              <a:t>Myths</a:t>
            </a:r>
          </a:p>
          <a:p>
            <a:r>
              <a:rPr lang="en-US" dirty="0"/>
              <a:t>9 to 5?</a:t>
            </a:r>
          </a:p>
          <a:p>
            <a:r>
              <a:rPr lang="en-US" dirty="0"/>
              <a:t>Passion</a:t>
            </a:r>
          </a:p>
          <a:p>
            <a:r>
              <a:rPr lang="en-US" dirty="0"/>
              <a:t>Find a dev job</a:t>
            </a:r>
          </a:p>
          <a:p>
            <a:r>
              <a:rPr lang="en-US" dirty="0"/>
              <a:t>Master the interview</a:t>
            </a:r>
          </a:p>
          <a:p>
            <a:r>
              <a:rPr lang="en-US" dirty="0"/>
              <a:t>Why people drop programming</a:t>
            </a:r>
          </a:p>
        </p:txBody>
      </p:sp>
    </p:spTree>
    <p:extLst>
      <p:ext uri="{BB962C8B-B14F-4D97-AF65-F5344CB8AC3E}">
        <p14:creationId xmlns:p14="http://schemas.microsoft.com/office/powerpoint/2010/main" val="1468547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anim calcmode="lin" valueType="num">
                                      <p:cBhvr>
                                        <p:cTn id="8"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anim calcmode="lin" valueType="num">
                                      <p:cBhvr>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anim calcmode="lin" valueType="num">
                                      <p:cBhvr>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500"/>
                                        <p:tgtEl>
                                          <p:spTgt spid="3">
                                            <p:txEl>
                                              <p:pRg st="3" end="3"/>
                                            </p:txEl>
                                          </p:spTgt>
                                        </p:tgtEl>
                                      </p:cBhvr>
                                    </p:animEffect>
                                    <p:anim calcmode="lin" valueType="num">
                                      <p:cBhvr>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500"/>
                                        <p:tgtEl>
                                          <p:spTgt spid="3">
                                            <p:txEl>
                                              <p:pRg st="4" end="4"/>
                                            </p:txEl>
                                          </p:spTgt>
                                        </p:tgtEl>
                                      </p:cBhvr>
                                    </p:animEffect>
                                    <p:anim calcmode="lin" valueType="num">
                                      <p:cBhvr>
                                        <p:cTn id="3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4624352-FBF3-4D3F-89AE-50571FE996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41273"/>
            <a:ext cx="22860000" cy="7052253"/>
          </a:xfrm>
          <a:prstGeom prst="rect">
            <a:avLst/>
          </a:prstGeom>
        </p:spPr>
      </p:pic>
    </p:spTree>
    <p:extLst>
      <p:ext uri="{BB962C8B-B14F-4D97-AF65-F5344CB8AC3E}">
        <p14:creationId xmlns:p14="http://schemas.microsoft.com/office/powerpoint/2010/main" val="2001180843"/>
      </p:ext>
    </p:extLst>
  </p:cSld>
  <p:clrMapOvr>
    <a:masterClrMapping/>
  </p:clrMapOvr>
  <p:transition spd="slow">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generated with very high confidence">
            <a:extLst>
              <a:ext uri="{FF2B5EF4-FFF2-40B4-BE49-F238E27FC236}">
                <a16:creationId xmlns:a16="http://schemas.microsoft.com/office/drawing/2014/main" id="{8B840D5E-2FAF-4B55-A21C-D462C72BC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60882"/>
            <a:ext cx="22860000" cy="15256565"/>
          </a:xfrm>
          <a:prstGeom prst="rect">
            <a:avLst/>
          </a:prstGeom>
        </p:spPr>
      </p:pic>
    </p:spTree>
    <p:extLst>
      <p:ext uri="{BB962C8B-B14F-4D97-AF65-F5344CB8AC3E}">
        <p14:creationId xmlns:p14="http://schemas.microsoft.com/office/powerpoint/2010/main" val="427820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person&#10;&#10;Description generated with very high confidence">
            <a:extLst>
              <a:ext uri="{FF2B5EF4-FFF2-40B4-BE49-F238E27FC236}">
                <a16:creationId xmlns:a16="http://schemas.microsoft.com/office/drawing/2014/main" id="{2C3270D1-2B45-4CB7-80F0-6321D34E3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22860000" cy="16271755"/>
          </a:xfrm>
          <a:prstGeom prst="rect">
            <a:avLst/>
          </a:prstGeom>
        </p:spPr>
      </p:pic>
    </p:spTree>
    <p:extLst>
      <p:ext uri="{BB962C8B-B14F-4D97-AF65-F5344CB8AC3E}">
        <p14:creationId xmlns:p14="http://schemas.microsoft.com/office/powerpoint/2010/main" val="77181627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07475C-0E81-404F-80CE-F7162EAE80BB}"/>
              </a:ext>
            </a:extLst>
          </p:cNvPr>
          <p:cNvSpPr>
            <a:spLocks noGrp="1"/>
          </p:cNvSpPr>
          <p:nvPr>
            <p:ph type="ctrTitle"/>
          </p:nvPr>
        </p:nvSpPr>
        <p:spPr/>
        <p:txBody>
          <a:bodyPr/>
          <a:lstStyle/>
          <a:p>
            <a:r>
              <a:rPr lang="en-US" b="1" dirty="0">
                <a:sym typeface="Avenir Roman"/>
              </a:rPr>
              <a:t>Interview behavior</a:t>
            </a:r>
            <a:endParaRPr lang="en-US" dirty="0"/>
          </a:p>
        </p:txBody>
      </p:sp>
    </p:spTree>
    <p:extLst>
      <p:ext uri="{BB962C8B-B14F-4D97-AF65-F5344CB8AC3E}">
        <p14:creationId xmlns:p14="http://schemas.microsoft.com/office/powerpoint/2010/main" val="2319714402"/>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group of people sitting at a table&#10;&#10;Description generated with high confidence">
            <a:extLst>
              <a:ext uri="{FF2B5EF4-FFF2-40B4-BE49-F238E27FC236}">
                <a16:creationId xmlns:a16="http://schemas.microsoft.com/office/drawing/2014/main" id="{030C1C6C-287D-4FD7-AE83-6CFAFE69FCBF}"/>
              </a:ext>
            </a:extLst>
          </p:cNvPr>
          <p:cNvPicPr>
            <a:picLocks noChangeAspect="1"/>
          </p:cNvPicPr>
          <p:nvPr/>
        </p:nvPicPr>
        <p:blipFill rotWithShape="1">
          <a:blip r:embed="rId3">
            <a:extLst>
              <a:ext uri="{28A0092B-C50C-407E-A947-70E740481C1C}">
                <a14:useLocalDpi xmlns:a14="http://schemas.microsoft.com/office/drawing/2010/main" val="0"/>
              </a:ext>
            </a:extLst>
          </a:blip>
          <a:srcRect b="23096"/>
          <a:stretch/>
        </p:blipFill>
        <p:spPr>
          <a:xfrm>
            <a:off x="20" y="10"/>
            <a:ext cx="22859980" cy="11734790"/>
          </a:xfrm>
          <a:prstGeom prst="rect">
            <a:avLst/>
          </a:prstGeom>
        </p:spPr>
      </p:pic>
    </p:spTree>
    <p:extLst>
      <p:ext uri="{BB962C8B-B14F-4D97-AF65-F5344CB8AC3E}">
        <p14:creationId xmlns:p14="http://schemas.microsoft.com/office/powerpoint/2010/main" val="3874846757"/>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07475C-0E81-404F-80CE-F7162EAE80BB}"/>
              </a:ext>
            </a:extLst>
          </p:cNvPr>
          <p:cNvSpPr>
            <a:spLocks noGrp="1"/>
          </p:cNvSpPr>
          <p:nvPr>
            <p:ph type="ctrTitle"/>
          </p:nvPr>
        </p:nvSpPr>
        <p:spPr/>
        <p:txBody>
          <a:bodyPr>
            <a:normAutofit/>
          </a:bodyPr>
          <a:lstStyle/>
          <a:p>
            <a:r>
              <a:rPr lang="en-US" b="1" dirty="0"/>
              <a:t>Why do people quit programming?</a:t>
            </a:r>
            <a:endParaRPr lang="en-US" dirty="0"/>
          </a:p>
        </p:txBody>
      </p:sp>
      <p:pic>
        <p:nvPicPr>
          <p:cNvPr id="3" name="Picture 2" descr="A white sign with black text&#10;&#10;Description generated with very high confidence">
            <a:extLst>
              <a:ext uri="{FF2B5EF4-FFF2-40B4-BE49-F238E27FC236}">
                <a16:creationId xmlns:a16="http://schemas.microsoft.com/office/drawing/2014/main" id="{477344F1-D407-4B42-90D1-BD746E5DF4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9675" y="6277190"/>
            <a:ext cx="4690882" cy="4538481"/>
          </a:xfrm>
          <a:prstGeom prst="rect">
            <a:avLst/>
          </a:prstGeom>
        </p:spPr>
      </p:pic>
    </p:spTree>
    <p:extLst>
      <p:ext uri="{BB962C8B-B14F-4D97-AF65-F5344CB8AC3E}">
        <p14:creationId xmlns:p14="http://schemas.microsoft.com/office/powerpoint/2010/main" val="4140466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device&#10;&#10;Description generated with very high confidence">
            <a:extLst>
              <a:ext uri="{FF2B5EF4-FFF2-40B4-BE49-F238E27FC236}">
                <a16:creationId xmlns:a16="http://schemas.microsoft.com/office/drawing/2014/main" id="{01D8F946-19AC-4DAD-8E30-F1DC60E424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286" y="0"/>
            <a:ext cx="15675428" cy="11756572"/>
          </a:xfrm>
          <a:prstGeom prst="rect">
            <a:avLst/>
          </a:prstGeom>
        </p:spPr>
      </p:pic>
    </p:spTree>
    <p:extLst>
      <p:ext uri="{BB962C8B-B14F-4D97-AF65-F5344CB8AC3E}">
        <p14:creationId xmlns:p14="http://schemas.microsoft.com/office/powerpoint/2010/main" val="8609707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393969-36E6-4CD7-A829-10674A47298E}"/>
              </a:ext>
            </a:extLst>
          </p:cNvPr>
          <p:cNvSpPr>
            <a:spLocks noGrp="1"/>
          </p:cNvSpPr>
          <p:nvPr>
            <p:ph type="ctrTitle"/>
          </p:nvPr>
        </p:nvSpPr>
        <p:spPr>
          <a:xfrm>
            <a:off x="2857500" y="1920875"/>
            <a:ext cx="17145000" cy="4084638"/>
          </a:xfrm>
        </p:spPr>
        <p:txBody>
          <a:bodyPr/>
          <a:lstStyle/>
          <a:p>
            <a:r>
              <a:rPr lang="en-US" b="1">
                <a:sym typeface="Avenir Roman"/>
              </a:rPr>
              <a:t>Constant inability to solve problems</a:t>
            </a:r>
            <a:endParaRPr lang="en-US" dirty="0"/>
          </a:p>
        </p:txBody>
      </p:sp>
      <p:pic>
        <p:nvPicPr>
          <p:cNvPr id="2050" name="Picture 2" descr="https://www.google.com/images/branding/googlelogo/2x/googlelogo_color_272x92dp.png">
            <a:extLst>
              <a:ext uri="{FF2B5EF4-FFF2-40B4-BE49-F238E27FC236}">
                <a16:creationId xmlns:a16="http://schemas.microsoft.com/office/drawing/2014/main" id="{0159612C-A986-4F82-9431-597291854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7333" y="1920875"/>
            <a:ext cx="518160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3A337E3-D44F-40CE-8C0D-EDBB608A2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9270" y="7350433"/>
            <a:ext cx="12533333" cy="2463492"/>
          </a:xfrm>
          <a:prstGeom prst="rect">
            <a:avLst/>
          </a:prstGeom>
        </p:spPr>
      </p:pic>
    </p:spTree>
    <p:extLst>
      <p:ext uri="{BB962C8B-B14F-4D97-AF65-F5344CB8AC3E}">
        <p14:creationId xmlns:p14="http://schemas.microsoft.com/office/powerpoint/2010/main" val="32092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p:cTn id="7" dur="1000" fill="hold"/>
                                        <p:tgtEl>
                                          <p:spTgt spid="2050"/>
                                        </p:tgtEl>
                                        <p:attrNameLst>
                                          <p:attrName>ppt_w</p:attrName>
                                        </p:attrNameLst>
                                      </p:cBhvr>
                                      <p:tavLst>
                                        <p:tav tm="0">
                                          <p:val>
                                            <p:fltVal val="0"/>
                                          </p:val>
                                        </p:tav>
                                        <p:tav tm="100000">
                                          <p:val>
                                            <p:strVal val="#ppt_w"/>
                                          </p:val>
                                        </p:tav>
                                      </p:tavLst>
                                    </p:anim>
                                    <p:anim calcmode="lin" valueType="num">
                                      <p:cBhvr>
                                        <p:cTn id="8" dur="1000" fill="hold"/>
                                        <p:tgtEl>
                                          <p:spTgt spid="2050"/>
                                        </p:tgtEl>
                                        <p:attrNameLst>
                                          <p:attrName>ppt_h</p:attrName>
                                        </p:attrNameLst>
                                      </p:cBhvr>
                                      <p:tavLst>
                                        <p:tav tm="0">
                                          <p:val>
                                            <p:fltVal val="0"/>
                                          </p:val>
                                        </p:tav>
                                        <p:tav tm="100000">
                                          <p:val>
                                            <p:strVal val="#ppt_h"/>
                                          </p:val>
                                        </p:tav>
                                      </p:tavLst>
                                    </p:anim>
                                    <p:anim calcmode="lin" valueType="num">
                                      <p:cBhvr>
                                        <p:cTn id="9" dur="1000" fill="hold"/>
                                        <p:tgtEl>
                                          <p:spTgt spid="2050"/>
                                        </p:tgtEl>
                                        <p:attrNameLst>
                                          <p:attrName>style.rotation</p:attrName>
                                        </p:attrNameLst>
                                      </p:cBhvr>
                                      <p:tavLst>
                                        <p:tav tm="0">
                                          <p:val>
                                            <p:fltVal val="90"/>
                                          </p:val>
                                        </p:tav>
                                        <p:tav tm="100000">
                                          <p:val>
                                            <p:fltVal val="0"/>
                                          </p:val>
                                        </p:tav>
                                      </p:tavLst>
                                    </p:anim>
                                    <p:animEffect transition="in" filter="fade">
                                      <p:cBhvr>
                                        <p:cTn id="10" dur="1000"/>
                                        <p:tgtEl>
                                          <p:spTgt spid="2050"/>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2860000" cy="1173479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https://www.blogs.hss.ed.ac.uk/crag/files/2016/05/bigpreview_Computer-Brain.jpg">
            <a:extLst>
              <a:ext uri="{FF2B5EF4-FFF2-40B4-BE49-F238E27FC236}">
                <a16:creationId xmlns:a16="http://schemas.microsoft.com/office/drawing/2014/main" id="{9B3D81AA-EA8B-46FF-A785-7D1F17437B8E}"/>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014" b="8853"/>
          <a:stretch/>
        </p:blipFill>
        <p:spPr bwMode="auto">
          <a:xfrm>
            <a:off x="20" y="1"/>
            <a:ext cx="22859980" cy="11734799"/>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3393969-36E6-4CD7-A829-10674A47298E}"/>
              </a:ext>
            </a:extLst>
          </p:cNvPr>
          <p:cNvSpPr>
            <a:spLocks noGrp="1"/>
          </p:cNvSpPr>
          <p:nvPr>
            <p:ph type="ctrTitle"/>
          </p:nvPr>
        </p:nvSpPr>
        <p:spPr>
          <a:xfrm>
            <a:off x="2857500" y="1920486"/>
            <a:ext cx="17145000" cy="4963108"/>
          </a:xfrm>
        </p:spPr>
        <p:txBody>
          <a:bodyPr>
            <a:normAutofit/>
          </a:bodyPr>
          <a:lstStyle/>
          <a:p>
            <a:r>
              <a:rPr lang="en-US" b="1">
                <a:solidFill>
                  <a:srgbClr val="FFFFFF"/>
                </a:solidFill>
                <a:sym typeface="Avenir Roman"/>
              </a:rPr>
              <a:t>I just can’t think like a programmer</a:t>
            </a:r>
            <a:endParaRPr lang="en-US">
              <a:solidFill>
                <a:srgbClr val="FFFFFF"/>
              </a:solidFill>
            </a:endParaRPr>
          </a:p>
        </p:txBody>
      </p:sp>
    </p:spTree>
    <p:extLst>
      <p:ext uri="{BB962C8B-B14F-4D97-AF65-F5344CB8AC3E}">
        <p14:creationId xmlns:p14="http://schemas.microsoft.com/office/powerpoint/2010/main" val="29458441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393969-36E6-4CD7-A829-10674A47298E}"/>
              </a:ext>
            </a:extLst>
          </p:cNvPr>
          <p:cNvSpPr>
            <a:spLocks noGrp="1"/>
          </p:cNvSpPr>
          <p:nvPr>
            <p:ph type="ctrTitle"/>
          </p:nvPr>
        </p:nvSpPr>
        <p:spPr>
          <a:xfrm>
            <a:off x="2857500" y="1920875"/>
            <a:ext cx="17145000" cy="4084638"/>
          </a:xfrm>
        </p:spPr>
        <p:txBody>
          <a:bodyPr/>
          <a:lstStyle/>
          <a:p>
            <a:r>
              <a:rPr lang="en-US" b="1">
                <a:sym typeface="Avenir Roman"/>
              </a:rPr>
              <a:t>Summary</a:t>
            </a:r>
            <a:endParaRPr lang="en-US" dirty="0"/>
          </a:p>
        </p:txBody>
      </p:sp>
    </p:spTree>
    <p:extLst>
      <p:ext uri="{BB962C8B-B14F-4D97-AF65-F5344CB8AC3E}">
        <p14:creationId xmlns:p14="http://schemas.microsoft.com/office/powerpoint/2010/main" val="2916732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10;&#10;Description generated with high confidence">
            <a:extLst>
              <a:ext uri="{FF2B5EF4-FFF2-40B4-BE49-F238E27FC236}">
                <a16:creationId xmlns:a16="http://schemas.microsoft.com/office/drawing/2014/main" id="{7BF5DFC0-52C6-4E85-9601-DFDC2BEBDC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64557"/>
            <a:ext cx="22860000" cy="15240000"/>
          </a:xfrm>
          <a:prstGeom prst="rect">
            <a:avLst/>
          </a:prstGeom>
        </p:spPr>
      </p:pic>
      <p:sp>
        <p:nvSpPr>
          <p:cNvPr id="6" name="TextBox 5">
            <a:extLst>
              <a:ext uri="{FF2B5EF4-FFF2-40B4-BE49-F238E27FC236}">
                <a16:creationId xmlns:a16="http://schemas.microsoft.com/office/drawing/2014/main" id="{2296FCE8-2448-4254-ABDC-51FE2FF94DD0}"/>
              </a:ext>
            </a:extLst>
          </p:cNvPr>
          <p:cNvSpPr txBox="1"/>
          <p:nvPr/>
        </p:nvSpPr>
        <p:spPr>
          <a:xfrm>
            <a:off x="13542580" y="1876097"/>
            <a:ext cx="8828689" cy="1446550"/>
          </a:xfrm>
          <a:prstGeom prst="rect">
            <a:avLst/>
          </a:prstGeom>
          <a:noFill/>
        </p:spPr>
        <p:txBody>
          <a:bodyPr wrap="square" rtlCol="0">
            <a:spAutoFit/>
          </a:bodyPr>
          <a:lstStyle/>
          <a:p>
            <a:r>
              <a:rPr lang="en-US" sz="8800" dirty="0">
                <a:solidFill>
                  <a:schemeClr val="bg1"/>
                </a:solidFill>
                <a:latin typeface="Monotype Corsiva" panose="03010101010201010101" pitchFamily="66" charset="0"/>
              </a:rPr>
              <a:t>Once upon a time…</a:t>
            </a:r>
          </a:p>
        </p:txBody>
      </p:sp>
    </p:spTree>
    <p:extLst>
      <p:ext uri="{BB962C8B-B14F-4D97-AF65-F5344CB8AC3E}">
        <p14:creationId xmlns:p14="http://schemas.microsoft.com/office/powerpoint/2010/main" val="4583106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AF5F9-0DA1-41CC-90C9-05EB0E515E3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5CE09A9-BB77-48B1-BA63-4BAD8405F597}"/>
              </a:ext>
            </a:extLst>
          </p:cNvPr>
          <p:cNvSpPr>
            <a:spLocks noGrp="1"/>
          </p:cNvSpPr>
          <p:nvPr>
            <p:ph idx="1"/>
          </p:nvPr>
        </p:nvSpPr>
        <p:spPr/>
        <p:txBody>
          <a:bodyPr/>
          <a:lstStyle/>
          <a:p>
            <a:r>
              <a:rPr lang="en-US" dirty="0">
                <a:sym typeface="Avenir Roman"/>
              </a:rPr>
              <a:t>Myths concerning the profession</a:t>
            </a:r>
          </a:p>
          <a:p>
            <a:r>
              <a:rPr lang="en-US" dirty="0">
                <a:sym typeface="Avenir Roman"/>
              </a:rPr>
              <a:t>Development as a 9 to 5 job</a:t>
            </a:r>
          </a:p>
          <a:p>
            <a:r>
              <a:rPr lang="en-US" dirty="0">
                <a:sym typeface="Avenir Roman"/>
              </a:rPr>
              <a:t>Development as a passion</a:t>
            </a:r>
          </a:p>
          <a:p>
            <a:r>
              <a:rPr lang="en-US" dirty="0">
                <a:sym typeface="Avenir Roman"/>
              </a:rPr>
              <a:t>How to find your development job</a:t>
            </a:r>
          </a:p>
          <a:p>
            <a:r>
              <a:rPr lang="en-US" dirty="0">
                <a:sym typeface="Avenir Roman"/>
              </a:rPr>
              <a:t>How to prepare for interviews</a:t>
            </a:r>
          </a:p>
        </p:txBody>
      </p:sp>
    </p:spTree>
    <p:extLst>
      <p:ext uri="{BB962C8B-B14F-4D97-AF65-F5344CB8AC3E}">
        <p14:creationId xmlns:p14="http://schemas.microsoft.com/office/powerpoint/2010/main" val="224085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Картина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798" y="0"/>
            <a:ext cx="23469597" cy="11734800"/>
          </a:xfrm>
          <a:prstGeom prst="rect">
            <a:avLst/>
          </a:prstGeom>
        </p:spPr>
      </p:pic>
    </p:spTree>
    <p:extLst>
      <p:ext uri="{BB962C8B-B14F-4D97-AF65-F5344CB8AC3E}">
        <p14:creationId xmlns:p14="http://schemas.microsoft.com/office/powerpoint/2010/main" val="317159487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t>
            </a:r>
            <a:r>
              <a:rPr lang="en-US" dirty="0">
                <a:sym typeface="Wingdings" panose="05000000000000000000" pitchFamily="2" charset="2"/>
              </a:rPr>
              <a:t></a:t>
            </a:r>
            <a:endParaRPr lang="en-US" dirty="0"/>
          </a:p>
        </p:txBody>
      </p:sp>
      <p:sp>
        <p:nvSpPr>
          <p:cNvPr id="3" name="Content Placeholder 2"/>
          <p:cNvSpPr>
            <a:spLocks noGrp="1"/>
          </p:cNvSpPr>
          <p:nvPr>
            <p:ph idx="1"/>
          </p:nvPr>
        </p:nvSpPr>
        <p:spPr/>
        <p:txBody>
          <a:bodyPr/>
          <a:lstStyle/>
          <a:p>
            <a:r>
              <a:rPr lang="en-GB" dirty="0"/>
              <a:t>LinkedIn:  </a:t>
            </a:r>
            <a:r>
              <a:rPr lang="en-GB" dirty="0">
                <a:hlinkClick r:id="rId2"/>
              </a:rPr>
              <a:t>https://goo.gl/CRRJ2Y</a:t>
            </a:r>
            <a:endParaRPr lang="en-GB" dirty="0"/>
          </a:p>
          <a:p>
            <a:r>
              <a:rPr lang="en-US" dirty="0"/>
              <a:t>Mail:         </a:t>
            </a:r>
            <a:r>
              <a:rPr lang="bg-BG" dirty="0"/>
              <a:t> </a:t>
            </a:r>
            <a:r>
              <a:rPr lang="en-US" dirty="0">
                <a:hlinkClick r:id="rId3"/>
              </a:rPr>
              <a:t>martin.c@sbtech.com</a:t>
            </a:r>
            <a:endParaRPr lang="en-US" dirty="0"/>
          </a:p>
          <a:p>
            <a:r>
              <a:rPr lang="en-US" dirty="0" err="1"/>
              <a:t>Github</a:t>
            </a:r>
            <a:r>
              <a:rPr lang="en-US" dirty="0"/>
              <a:t>:     </a:t>
            </a:r>
            <a:r>
              <a:rPr lang="en-US" dirty="0">
                <a:hlinkClick r:id="rId4"/>
              </a:rPr>
              <a:t>https://github.com/mchaov</a:t>
            </a:r>
            <a:endParaRPr lang="en-US" dirty="0"/>
          </a:p>
          <a:p>
            <a:r>
              <a:rPr lang="en-GB" dirty="0"/>
              <a:t>@</a:t>
            </a:r>
            <a:r>
              <a:rPr lang="en-US" dirty="0" err="1"/>
              <a:t>raziel_pld</a:t>
            </a:r>
            <a:endParaRPr lang="en-US" dirty="0"/>
          </a:p>
          <a:p>
            <a:pPr marL="0" indent="0">
              <a:buNone/>
            </a:pPr>
            <a:endParaRPr lang="en-US" dirty="0"/>
          </a:p>
        </p:txBody>
      </p:sp>
      <p:pic>
        <p:nvPicPr>
          <p:cNvPr id="5" name="Graphic 4">
            <a:extLst>
              <a:ext uri="{FF2B5EF4-FFF2-40B4-BE49-F238E27FC236}">
                <a16:creationId xmlns:a16="http://schemas.microsoft.com/office/drawing/2014/main" id="{B062456B-F5DD-45AB-890A-0E430FB864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99572" y="1039132"/>
            <a:ext cx="9144000" cy="9144000"/>
          </a:xfrm>
          <a:prstGeom prst="rect">
            <a:avLst/>
          </a:prstGeom>
        </p:spPr>
      </p:pic>
    </p:spTree>
    <p:extLst>
      <p:ext uri="{BB962C8B-B14F-4D97-AF65-F5344CB8AC3E}">
        <p14:creationId xmlns:p14="http://schemas.microsoft.com/office/powerpoint/2010/main" val="245730879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902B4F-5C34-4227-805D-316EC76E3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441"/>
            <a:ext cx="22860000" cy="13690793"/>
          </a:xfrm>
          <a:prstGeom prst="rect">
            <a:avLst/>
          </a:prstGeom>
        </p:spPr>
      </p:pic>
    </p:spTree>
    <p:extLst>
      <p:ext uri="{BB962C8B-B14F-4D97-AF65-F5344CB8AC3E}">
        <p14:creationId xmlns:p14="http://schemas.microsoft.com/office/powerpoint/2010/main" val="5894442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indoor, wall, man&#10;&#10;Description generated with very high confidence">
            <a:extLst>
              <a:ext uri="{FF2B5EF4-FFF2-40B4-BE49-F238E27FC236}">
                <a16:creationId xmlns:a16="http://schemas.microsoft.com/office/drawing/2014/main" id="{BDF690A7-CA25-4953-89D9-946DADAB84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2950"/>
            <a:ext cx="22860000" cy="13716000"/>
          </a:xfrm>
          <a:prstGeom prst="rect">
            <a:avLst/>
          </a:prstGeom>
        </p:spPr>
      </p:pic>
    </p:spTree>
    <p:extLst>
      <p:ext uri="{BB962C8B-B14F-4D97-AF65-F5344CB8AC3E}">
        <p14:creationId xmlns:p14="http://schemas.microsoft.com/office/powerpoint/2010/main" val="4273551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music, piano&#10;&#10;Description generated with very high confidence">
            <a:extLst>
              <a:ext uri="{FF2B5EF4-FFF2-40B4-BE49-F238E27FC236}">
                <a16:creationId xmlns:a16="http://schemas.microsoft.com/office/drawing/2014/main" id="{5045BA71-CC36-4239-84E8-32E075B8928C}"/>
              </a:ext>
            </a:extLst>
          </p:cNvPr>
          <p:cNvPicPr>
            <a:picLocks noChangeAspect="1"/>
          </p:cNvPicPr>
          <p:nvPr/>
        </p:nvPicPr>
        <p:blipFill rotWithShape="1">
          <a:blip r:embed="rId3">
            <a:extLst>
              <a:ext uri="{28A0092B-C50C-407E-A947-70E740481C1C}">
                <a14:useLocalDpi xmlns:a14="http://schemas.microsoft.com/office/drawing/2010/main" val="0"/>
              </a:ext>
            </a:extLst>
          </a:blip>
          <a:srcRect t="7809" b="15287"/>
          <a:stretch/>
        </p:blipFill>
        <p:spPr>
          <a:xfrm>
            <a:off x="20" y="10"/>
            <a:ext cx="22859980" cy="11734790"/>
          </a:xfrm>
          <a:prstGeom prst="rect">
            <a:avLst/>
          </a:prstGeom>
        </p:spPr>
      </p:pic>
    </p:spTree>
    <p:extLst>
      <p:ext uri="{BB962C8B-B14F-4D97-AF65-F5344CB8AC3E}">
        <p14:creationId xmlns:p14="http://schemas.microsoft.com/office/powerpoint/2010/main" val="4185073673"/>
      </p:ext>
    </p:extLst>
  </p:cSld>
  <p:clrMapOvr>
    <a:masterClrMapping/>
  </p:clrMapOvr>
  <p:transition spd="slow">
    <p:push dir="u"/>
  </p:transition>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venir Roman"/>
        <a:ea typeface="Avenir Roman"/>
        <a:cs typeface="Avenir Roman"/>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3462" tIns="43462" rIns="43462" bIns="43462" numCol="1" spcCol="38100" rtlCol="0" anchor="ctr">
        <a:spAutoFit/>
      </a:bodyPr>
      <a:lstStyle>
        <a:defPPr marL="0" marR="0" indent="0" algn="ctr" defTabSz="706261" rtl="0" fontAlgn="auto" latinLnBrk="0" hangingPunct="0">
          <a:lnSpc>
            <a:spcPct val="100000"/>
          </a:lnSpc>
          <a:spcBef>
            <a:spcPts val="0"/>
          </a:spcBef>
          <a:spcAft>
            <a:spcPts val="0"/>
          </a:spcAft>
          <a:buClrTx/>
          <a:buSzTx/>
          <a:buFontTx/>
          <a:buNone/>
          <a:tabLst/>
          <a:defRPr kumimoji="0" sz="40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3686</TotalTime>
  <Words>1413</Words>
  <Application>Microsoft Office PowerPoint</Application>
  <PresentationFormat>Custom</PresentationFormat>
  <Paragraphs>548</Paragraphs>
  <Slides>62</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Avenir Roman</vt:lpstr>
      <vt:lpstr>Calibri</vt:lpstr>
      <vt:lpstr>Century Gothic</vt:lpstr>
      <vt:lpstr>Consolas</vt:lpstr>
      <vt:lpstr>Helvetica</vt:lpstr>
      <vt:lpstr>Monotype Corsiva</vt:lpstr>
      <vt:lpstr>Open Sans</vt:lpstr>
      <vt:lpstr>Wingdings</vt:lpstr>
      <vt:lpstr>Custom Design</vt:lpstr>
      <vt:lpstr>Starting with Programming: Getting that developer job You want</vt:lpstr>
      <vt:lpstr>Hi, I’m Martin!</vt:lpstr>
      <vt:lpstr>PowerPoint Presentation</vt:lpstr>
      <vt:lpstr>PowerPoint Presentation</vt:lpstr>
      <vt:lpstr>Agenda</vt:lpstr>
      <vt:lpstr>PowerPoint Presentation</vt:lpstr>
      <vt:lpstr>PowerPoint Presentation</vt:lpstr>
      <vt:lpstr>PowerPoint Presentation</vt:lpstr>
      <vt:lpstr>PowerPoint Presentation</vt:lpstr>
      <vt:lpstr>If you don't love programming, it's not for you!</vt:lpstr>
      <vt:lpstr>Developers work 1000000 hours a week!</vt:lpstr>
      <vt:lpstr>The job is done when the code is delivered!</vt:lpstr>
      <vt:lpstr>You can learn everything online!</vt:lpstr>
      <vt:lpstr>You can't assess software quality until the program is ready and running!</vt:lpstr>
      <vt:lpstr>I need serious math skills to learn how to become a software developer!</vt:lpstr>
      <vt:lpstr>I don't need math to become a developer!</vt:lpstr>
      <vt:lpstr>PowerPoint Presentation</vt:lpstr>
      <vt:lpstr>Equal pay for the same job title!</vt:lpstr>
      <vt:lpstr>The myth of the senior developer!</vt:lpstr>
      <vt:lpstr>It is too late for me to become a developer!</vt:lpstr>
      <vt:lpstr>There is so much I don’t know. I’m never going to learn all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big a tech stack could be?</vt:lpstr>
      <vt:lpstr>PowerPoint Presentation</vt:lpstr>
      <vt:lpstr>What’s missing?</vt:lpstr>
      <vt:lpstr>What type of developer do you want to be?</vt:lpstr>
      <vt:lpstr>Coding as a 9 to 5 job</vt:lpstr>
      <vt:lpstr>What is a company?</vt:lpstr>
      <vt:lpstr>PowerPoint Presentation</vt:lpstr>
      <vt:lpstr>PowerPoint Presentation</vt:lpstr>
      <vt:lpstr>PowerPoint Presentation</vt:lpstr>
      <vt:lpstr>PowerPoint Presentation</vt:lpstr>
      <vt:lpstr>What could you do in a company?</vt:lpstr>
      <vt:lpstr>PowerPoint Presentation</vt:lpstr>
      <vt:lpstr>PowerPoint Presentation</vt:lpstr>
      <vt:lpstr>Get your CV ready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Interview behavior</vt:lpstr>
      <vt:lpstr>PowerPoint Presentation</vt:lpstr>
      <vt:lpstr>Why do people quit programming?</vt:lpstr>
      <vt:lpstr>PowerPoint Presentation</vt:lpstr>
      <vt:lpstr>Constant inability to solve problems</vt:lpstr>
      <vt:lpstr>I just can’t think like a programmer</vt:lpstr>
      <vt:lpstr>Summary</vt:lpstr>
      <vt:lpstr>Summary</vt:lpstr>
      <vt:lpstr>PowerPoint Presentation</vt:lpstr>
      <vt:lpstr>Connect </vt:lpstr>
    </vt:vector>
  </TitlesOfParts>
  <Company>SBTech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SSE vs Web-sockets vs Long-polling</dc:subject>
  <dc:creator>Martin Chaov</dc:creator>
  <cp:keywords>SSE, WEB-SOCKETS, LONG POLLING</cp:keywords>
  <cp:lastModifiedBy>Martin Chaov</cp:lastModifiedBy>
  <cp:revision>374</cp:revision>
  <dcterms:modified xsi:type="dcterms:W3CDTF">2019-01-30T06:19:47Z</dcterms:modified>
</cp:coreProperties>
</file>